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0"/>
  </p:notesMasterIdLst>
  <p:sldIdLst>
    <p:sldId id="256" r:id="rId2"/>
    <p:sldId id="261" r:id="rId3"/>
    <p:sldId id="263" r:id="rId4"/>
    <p:sldId id="264" r:id="rId5"/>
    <p:sldId id="265" r:id="rId6"/>
    <p:sldId id="280" r:id="rId7"/>
    <p:sldId id="294" r:id="rId8"/>
    <p:sldId id="288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Poppins Medium" panose="00000600000000000000" pitchFamily="2" charset="0"/>
      <p:regular r:id="rId12"/>
      <p:bold r:id="rId13"/>
      <p:italic r:id="rId14"/>
      <p:boldItalic r:id="rId15"/>
    </p:embeddedFont>
    <p:embeddedFont>
      <p:font typeface="Poppins SemiBold" panose="00000700000000000000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708D21-40B8-4E8D-B405-9B02CA020B05}">
  <a:tblStyle styleId="{29708D21-40B8-4E8D-B405-9B02CA020B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80bcb85c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80bcb85c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8a0eaa150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8a0eaa150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8a0eaa150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8a0eaa150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8a0eaa150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8a0eaa150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8a0eaa150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8a0eaa150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8a0eaa150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8a0eaa150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8a0eaa150d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8a0eaa150d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295550" y="2437150"/>
            <a:ext cx="631500" cy="721150"/>
            <a:chOff x="6533825" y="4313425"/>
            <a:chExt cx="631500" cy="721150"/>
          </a:xfrm>
        </p:grpSpPr>
        <p:sp>
          <p:nvSpPr>
            <p:cNvPr id="10" name="Google Shape;10;p2"/>
            <p:cNvSpPr/>
            <p:nvPr/>
          </p:nvSpPr>
          <p:spPr>
            <a:xfrm>
              <a:off x="6965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65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965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65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65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21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1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1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1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21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09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09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09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9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77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677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7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7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7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33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3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33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33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533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36" name="Google Shape;36;p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2244842" y="4599425"/>
            <a:ext cx="4489475" cy="193775"/>
            <a:chOff x="1784500" y="1867350"/>
            <a:chExt cx="4489475" cy="193775"/>
          </a:xfrm>
        </p:grpSpPr>
        <p:sp>
          <p:nvSpPr>
            <p:cNvPr id="49" name="Google Shape;49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2328517" y="345725"/>
            <a:ext cx="4489475" cy="193775"/>
            <a:chOff x="1784500" y="1867350"/>
            <a:chExt cx="4489475" cy="193775"/>
          </a:xfrm>
        </p:grpSpPr>
        <p:sp>
          <p:nvSpPr>
            <p:cNvPr id="53" name="Google Shape;53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1986225" y="1251900"/>
            <a:ext cx="51741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1986214" y="3423425"/>
            <a:ext cx="5174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4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1237" name="Google Shape;1237;p4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2"/>
          <p:cNvGrpSpPr/>
          <p:nvPr/>
        </p:nvGrpSpPr>
        <p:grpSpPr>
          <a:xfrm flipH="1">
            <a:off x="2244842" y="345725"/>
            <a:ext cx="4489475" cy="193775"/>
            <a:chOff x="1784500" y="1867350"/>
            <a:chExt cx="4489475" cy="193775"/>
          </a:xfrm>
        </p:grpSpPr>
        <p:sp>
          <p:nvSpPr>
            <p:cNvPr id="1250" name="Google Shape;1250;p4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42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 flipH="1">
            <a:off x="7919517" y="3983460"/>
            <a:ext cx="1895833" cy="1895866"/>
            <a:chOff x="3835450" y="-252000"/>
            <a:chExt cx="1445325" cy="1445350"/>
          </a:xfrm>
        </p:grpSpPr>
        <p:sp>
          <p:nvSpPr>
            <p:cNvPr id="142" name="Google Shape;142;p5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flipH="1">
            <a:off x="-1513236" y="3983450"/>
            <a:ext cx="3382300" cy="1993950"/>
            <a:chOff x="1317925" y="2802775"/>
            <a:chExt cx="3382300" cy="1993950"/>
          </a:xfrm>
        </p:grpSpPr>
        <p:sp>
          <p:nvSpPr>
            <p:cNvPr id="148" name="Google Shape;148;p5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-1021739" y="0"/>
            <a:ext cx="1734954" cy="1734954"/>
            <a:chOff x="6340050" y="754850"/>
            <a:chExt cx="1595800" cy="1595800"/>
          </a:xfrm>
        </p:grpSpPr>
        <p:sp>
          <p:nvSpPr>
            <p:cNvPr id="161" name="Google Shape;161;p5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 flipH="1">
            <a:off x="7855963" y="-320208"/>
            <a:ext cx="1604419" cy="1604360"/>
            <a:chOff x="-74975" y="157600"/>
            <a:chExt cx="1604419" cy="1604360"/>
          </a:xfrm>
        </p:grpSpPr>
        <p:sp>
          <p:nvSpPr>
            <p:cNvPr id="165" name="Google Shape;165;p5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5"/>
          <p:cNvSpPr txBox="1">
            <a:spLocks noGrp="1"/>
          </p:cNvSpPr>
          <p:nvPr>
            <p:ph type="subTitle" idx="1"/>
          </p:nvPr>
        </p:nvSpPr>
        <p:spPr>
          <a:xfrm>
            <a:off x="11409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2"/>
          </p:nvPr>
        </p:nvSpPr>
        <p:spPr>
          <a:xfrm>
            <a:off x="47463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1886850" y="2289150"/>
            <a:ext cx="5370300" cy="14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1886850" y="1382250"/>
            <a:ext cx="5370300" cy="9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254" name="Google Shape;254;p9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/>
          <p:nvPr/>
        </p:nvSpPr>
        <p:spPr>
          <a:xfrm flipH="1">
            <a:off x="5714833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531" name="Google Shape;531;p19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9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541" name="Google Shape;541;p19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9"/>
          <p:cNvSpPr txBox="1">
            <a:spLocks noGrp="1"/>
          </p:cNvSpPr>
          <p:nvPr>
            <p:ph type="subTitle" idx="1"/>
          </p:nvPr>
        </p:nvSpPr>
        <p:spPr>
          <a:xfrm>
            <a:off x="149035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9"/>
          <p:cNvSpPr txBox="1">
            <a:spLocks noGrp="1"/>
          </p:cNvSpPr>
          <p:nvPr>
            <p:ph type="subTitle" idx="2"/>
          </p:nvPr>
        </p:nvSpPr>
        <p:spPr>
          <a:xfrm>
            <a:off x="502150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subTitle" idx="3"/>
          </p:nvPr>
        </p:nvSpPr>
        <p:spPr>
          <a:xfrm>
            <a:off x="1490350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9"/>
          <p:cNvSpPr txBox="1">
            <a:spLocks noGrp="1"/>
          </p:cNvSpPr>
          <p:nvPr>
            <p:ph type="subTitle" idx="4"/>
          </p:nvPr>
        </p:nvSpPr>
        <p:spPr>
          <a:xfrm>
            <a:off x="5021501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9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3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636" name="Google Shape;636;p23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3"/>
          <p:cNvGrpSpPr/>
          <p:nvPr/>
        </p:nvGrpSpPr>
        <p:grpSpPr>
          <a:xfrm rot="10800000" flipH="1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640" name="Google Shape;640;p23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23"/>
          <p:cNvGrpSpPr/>
          <p:nvPr/>
        </p:nvGrpSpPr>
        <p:grpSpPr>
          <a:xfrm>
            <a:off x="-1021726" y="1704275"/>
            <a:ext cx="1734954" cy="1734954"/>
            <a:chOff x="6340050" y="754850"/>
            <a:chExt cx="1595800" cy="1595800"/>
          </a:xfrm>
        </p:grpSpPr>
        <p:sp>
          <p:nvSpPr>
            <p:cNvPr id="653" name="Google Shape;653;p23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3"/>
          <p:cNvSpPr txBox="1">
            <a:spLocks noGrp="1"/>
          </p:cNvSpPr>
          <p:nvPr>
            <p:ph type="subTitle" idx="1"/>
          </p:nvPr>
        </p:nvSpPr>
        <p:spPr>
          <a:xfrm>
            <a:off x="1235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3"/>
          <p:cNvSpPr txBox="1">
            <a:spLocks noGrp="1"/>
          </p:cNvSpPr>
          <p:nvPr>
            <p:ph type="subTitle" idx="2"/>
          </p:nvPr>
        </p:nvSpPr>
        <p:spPr>
          <a:xfrm>
            <a:off x="1235850" y="2881226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3"/>
          <p:cNvSpPr txBox="1">
            <a:spLocks noGrp="1"/>
          </p:cNvSpPr>
          <p:nvPr>
            <p:ph type="subTitle" idx="3"/>
          </p:nvPr>
        </p:nvSpPr>
        <p:spPr>
          <a:xfrm>
            <a:off x="3614850" y="2881225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3"/>
          <p:cNvSpPr txBox="1">
            <a:spLocks noGrp="1"/>
          </p:cNvSpPr>
          <p:nvPr>
            <p:ph type="subTitle" idx="4"/>
          </p:nvPr>
        </p:nvSpPr>
        <p:spPr>
          <a:xfrm>
            <a:off x="5993850" y="2881225"/>
            <a:ext cx="19143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3"/>
          <p:cNvSpPr txBox="1">
            <a:spLocks noGrp="1"/>
          </p:cNvSpPr>
          <p:nvPr>
            <p:ph type="subTitle" idx="5"/>
          </p:nvPr>
        </p:nvSpPr>
        <p:spPr>
          <a:xfrm>
            <a:off x="3614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3"/>
          <p:cNvSpPr txBox="1">
            <a:spLocks noGrp="1"/>
          </p:cNvSpPr>
          <p:nvPr>
            <p:ph type="subTitle" idx="6"/>
          </p:nvPr>
        </p:nvSpPr>
        <p:spPr>
          <a:xfrm>
            <a:off x="5993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4"/>
          <p:cNvSpPr/>
          <p:nvPr/>
        </p:nvSpPr>
        <p:spPr>
          <a:xfrm>
            <a:off x="-11563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4"/>
          <p:cNvGrpSpPr/>
          <p:nvPr/>
        </p:nvGrpSpPr>
        <p:grpSpPr>
          <a:xfrm flipH="1">
            <a:off x="-1995452" y="407034"/>
            <a:ext cx="2691676" cy="2691631"/>
            <a:chOff x="5165750" y="-1146341"/>
            <a:chExt cx="2691676" cy="2691631"/>
          </a:xfrm>
        </p:grpSpPr>
        <p:sp>
          <p:nvSpPr>
            <p:cNvPr id="666" name="Google Shape;666;p24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>
            <a:off x="5628833" y="4828856"/>
            <a:ext cx="2790375" cy="64975"/>
            <a:chOff x="5954300" y="4334988"/>
            <a:chExt cx="2790375" cy="64975"/>
          </a:xfrm>
        </p:grpSpPr>
        <p:sp>
          <p:nvSpPr>
            <p:cNvPr id="676" name="Google Shape;676;p24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4"/>
          <p:cNvGrpSpPr/>
          <p:nvPr/>
        </p:nvGrpSpPr>
        <p:grpSpPr>
          <a:xfrm flipH="1">
            <a:off x="7841608" y="-320208"/>
            <a:ext cx="1604419" cy="1604360"/>
            <a:chOff x="-74975" y="157600"/>
            <a:chExt cx="1604419" cy="1604360"/>
          </a:xfrm>
        </p:grpSpPr>
        <p:sp>
          <p:nvSpPr>
            <p:cNvPr id="697" name="Google Shape;697;p24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24"/>
          <p:cNvSpPr txBox="1">
            <a:spLocks noGrp="1"/>
          </p:cNvSpPr>
          <p:nvPr>
            <p:ph type="subTitle" idx="1"/>
          </p:nvPr>
        </p:nvSpPr>
        <p:spPr>
          <a:xfrm>
            <a:off x="2314613" y="1788875"/>
            <a:ext cx="1891500" cy="46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2"/>
          </p:nvPr>
        </p:nvSpPr>
        <p:spPr>
          <a:xfrm>
            <a:off x="2314613" y="2115203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4"/>
          <p:cNvSpPr txBox="1">
            <a:spLocks noGrp="1"/>
          </p:cNvSpPr>
          <p:nvPr>
            <p:ph type="subTitle" idx="3"/>
          </p:nvPr>
        </p:nvSpPr>
        <p:spPr>
          <a:xfrm>
            <a:off x="4937889" y="2115203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subTitle" idx="4"/>
          </p:nvPr>
        </p:nvSpPr>
        <p:spPr>
          <a:xfrm>
            <a:off x="2314613" y="3415471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4"/>
          <p:cNvSpPr txBox="1">
            <a:spLocks noGrp="1"/>
          </p:cNvSpPr>
          <p:nvPr>
            <p:ph type="subTitle" idx="5"/>
          </p:nvPr>
        </p:nvSpPr>
        <p:spPr>
          <a:xfrm>
            <a:off x="4937889" y="3415471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6"/>
          </p:nvPr>
        </p:nvSpPr>
        <p:spPr>
          <a:xfrm>
            <a:off x="2314613" y="2981693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2" name="Google Shape;712;p24"/>
          <p:cNvSpPr txBox="1">
            <a:spLocks noGrp="1"/>
          </p:cNvSpPr>
          <p:nvPr>
            <p:ph type="subTitle" idx="7"/>
          </p:nvPr>
        </p:nvSpPr>
        <p:spPr>
          <a:xfrm>
            <a:off x="4937887" y="1788875"/>
            <a:ext cx="1891500" cy="46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3" name="Google Shape;713;p24"/>
          <p:cNvSpPr txBox="1">
            <a:spLocks noGrp="1"/>
          </p:cNvSpPr>
          <p:nvPr>
            <p:ph type="subTitle" idx="8"/>
          </p:nvPr>
        </p:nvSpPr>
        <p:spPr>
          <a:xfrm>
            <a:off x="4937887" y="2981693"/>
            <a:ext cx="1891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4" name="Google Shape;714;p24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6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36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1065" name="Google Shape;1065;p36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6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1078" name="Google Shape;1078;p36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6"/>
          <p:cNvGrpSpPr/>
          <p:nvPr/>
        </p:nvGrpSpPr>
        <p:grpSpPr>
          <a:xfrm>
            <a:off x="8482509" y="1395590"/>
            <a:ext cx="1359460" cy="1359460"/>
            <a:chOff x="3901550" y="2223725"/>
            <a:chExt cx="1557050" cy="1557050"/>
          </a:xfrm>
        </p:grpSpPr>
        <p:sp>
          <p:nvSpPr>
            <p:cNvPr id="1099" name="Google Shape;1099;p36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41"/>
          <p:cNvGrpSpPr/>
          <p:nvPr/>
        </p:nvGrpSpPr>
        <p:grpSpPr>
          <a:xfrm>
            <a:off x="8430750" y="1225934"/>
            <a:ext cx="2691676" cy="2691631"/>
            <a:chOff x="5165750" y="-1146341"/>
            <a:chExt cx="2691676" cy="2691631"/>
          </a:xfrm>
        </p:grpSpPr>
        <p:sp>
          <p:nvSpPr>
            <p:cNvPr id="1195" name="Google Shape;1195;p41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1"/>
          <p:cNvGrpSpPr/>
          <p:nvPr/>
        </p:nvGrpSpPr>
        <p:grpSpPr>
          <a:xfrm>
            <a:off x="713225" y="4828856"/>
            <a:ext cx="2790375" cy="64975"/>
            <a:chOff x="5954300" y="4334988"/>
            <a:chExt cx="2790375" cy="64975"/>
          </a:xfrm>
        </p:grpSpPr>
        <p:sp>
          <p:nvSpPr>
            <p:cNvPr id="1205" name="Google Shape;1205;p41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1226" name="Google Shape;1226;p41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08450"/>
            <a:ext cx="7717500" cy="3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5" r:id="rId5"/>
    <p:sldLayoutId id="2147483669" r:id="rId6"/>
    <p:sldLayoutId id="2147483670" r:id="rId7"/>
    <p:sldLayoutId id="2147483682" r:id="rId8"/>
    <p:sldLayoutId id="2147483687" r:id="rId9"/>
    <p:sldLayoutId id="214748368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449">
          <p15:clr>
            <a:srgbClr val="FF0000"/>
          </p15:clr>
        </p15:guide>
        <p15:guide id="4" pos="5311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6"/>
          <p:cNvSpPr txBox="1">
            <a:spLocks noGrp="1"/>
          </p:cNvSpPr>
          <p:nvPr>
            <p:ph type="ctrTitle"/>
          </p:nvPr>
        </p:nvSpPr>
        <p:spPr>
          <a:xfrm>
            <a:off x="2097041" y="2399937"/>
            <a:ext cx="5957299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Topic 			: </a:t>
            </a:r>
            <a:r>
              <a:rPr lang="en" sz="1600" dirty="0"/>
              <a:t>Student Innovation </a:t>
            </a:r>
            <a:br>
              <a:rPr lang="en" sz="2000" dirty="0"/>
            </a:br>
            <a:r>
              <a:rPr lang="en" sz="2000" dirty="0"/>
              <a:t>Domain		: </a:t>
            </a:r>
            <a:r>
              <a:rPr lang="en" sz="1600" dirty="0"/>
              <a:t>Agriculture</a:t>
            </a:r>
            <a:br>
              <a:rPr lang="en" sz="2000" dirty="0"/>
            </a:br>
            <a:r>
              <a:rPr lang="en" sz="2000" dirty="0"/>
              <a:t>Team ID		: </a:t>
            </a:r>
            <a:r>
              <a:rPr lang="en" sz="1600" dirty="0"/>
              <a:t>T193</a:t>
            </a:r>
            <a:br>
              <a:rPr lang="en" sz="2000" dirty="0"/>
            </a:br>
            <a:r>
              <a:rPr lang="en" sz="2000" dirty="0"/>
              <a:t>Team members	: </a:t>
            </a:r>
            <a:r>
              <a:rPr lang="en" sz="1600" dirty="0"/>
              <a:t>K.Tharani(2303A52067)</a:t>
            </a:r>
            <a:br>
              <a:rPr lang="en" sz="1600" dirty="0"/>
            </a:br>
            <a:r>
              <a:rPr lang="en" sz="1600" dirty="0"/>
              <a:t>			  B.Rithima(2303A52471)</a:t>
            </a:r>
            <a:br>
              <a:rPr lang="en" sz="1600" dirty="0"/>
            </a:br>
            <a:r>
              <a:rPr lang="en" sz="1600" dirty="0"/>
              <a:t>			  Ayesha(2303A52065)</a:t>
            </a:r>
            <a:br>
              <a:rPr lang="en" sz="1600" dirty="0"/>
            </a:br>
            <a:r>
              <a:rPr lang="en" sz="1600" dirty="0"/>
              <a:t>			  P.Lalith(2303A52012)</a:t>
            </a:r>
            <a:br>
              <a:rPr lang="en" sz="1600" dirty="0"/>
            </a:br>
            <a:r>
              <a:rPr lang="en" sz="1600" dirty="0"/>
              <a:t>			 </a:t>
            </a:r>
            <a:br>
              <a:rPr lang="en" sz="1600" dirty="0"/>
            </a:br>
            <a:r>
              <a:rPr lang="en" sz="2000" dirty="0"/>
              <a:t>				</a:t>
            </a:r>
            <a:br>
              <a:rPr lang="en" sz="2000" dirty="0"/>
            </a:b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1266" name="Google Shape;1266;p46"/>
          <p:cNvGrpSpPr/>
          <p:nvPr/>
        </p:nvGrpSpPr>
        <p:grpSpPr>
          <a:xfrm rot="2725619">
            <a:off x="-68482" y="-49524"/>
            <a:ext cx="1895833" cy="1895866"/>
            <a:chOff x="3835450" y="-252000"/>
            <a:chExt cx="1445325" cy="1445350"/>
          </a:xfrm>
        </p:grpSpPr>
        <p:sp>
          <p:nvSpPr>
            <p:cNvPr id="1267" name="Google Shape;1267;p46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6"/>
          <p:cNvGrpSpPr/>
          <p:nvPr/>
        </p:nvGrpSpPr>
        <p:grpSpPr>
          <a:xfrm>
            <a:off x="7626957" y="-966877"/>
            <a:ext cx="2471175" cy="2747975"/>
            <a:chOff x="7398357" y="-662077"/>
            <a:chExt cx="2471175" cy="2747975"/>
          </a:xfrm>
        </p:grpSpPr>
        <p:sp>
          <p:nvSpPr>
            <p:cNvPr id="1273" name="Google Shape;1273;p46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46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6"/>
          <p:cNvGrpSpPr/>
          <p:nvPr/>
        </p:nvGrpSpPr>
        <p:grpSpPr>
          <a:xfrm>
            <a:off x="-1466486" y="2736279"/>
            <a:ext cx="2791286" cy="2599651"/>
            <a:chOff x="-1466486" y="2736279"/>
            <a:chExt cx="2791286" cy="2599651"/>
          </a:xfrm>
        </p:grpSpPr>
        <p:sp>
          <p:nvSpPr>
            <p:cNvPr id="1279" name="Google Shape;1279;p46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46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281" name="Google Shape;1281;p46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83D50D-1027-53DE-7327-D765EB95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485776"/>
            <a:ext cx="822959" cy="822959"/>
          </a:xfrm>
          <a:prstGeom prst="rect">
            <a:avLst/>
          </a:prstGeom>
        </p:spPr>
      </p:pic>
      <p:pic>
        <p:nvPicPr>
          <p:cNvPr id="1028" name="Picture 4" descr="SRU International: Global Collaborations &amp; Study Abroad Programs">
            <a:extLst>
              <a:ext uri="{FF2B5EF4-FFF2-40B4-BE49-F238E27FC236}">
                <a16:creationId xmlns:a16="http://schemas.microsoft.com/office/drawing/2014/main" id="{5199BA3A-83F9-EB34-9128-28C603B9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78" y="828497"/>
            <a:ext cx="1234417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1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EC474-6A84-2CB6-D145-87827C65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19" y="1618800"/>
            <a:ext cx="2278721" cy="224311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7D8C6F09-8CC9-1E1D-7AE6-80CBD282BE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8388" y="1225908"/>
            <a:ext cx="56402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Empower farmers with a one-stop digital 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Eliminate middlemen and increase crop selling   profits.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access to verified storage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godams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essential farming supplies.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 guidance and support through expert and community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smart decision-making through data and market insights.</a:t>
            </a:r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CC1D764E-59D2-0BF3-343C-CD6E5F300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3811231"/>
            <a:ext cx="1174015" cy="117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853B5-F370-5F40-5822-9473BFB95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460" y="3917592"/>
            <a:ext cx="839701" cy="8397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3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BBDC0-22B1-13CD-C459-D1D3D9A420F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59984" y="1377511"/>
            <a:ext cx="6624031" cy="1139100"/>
          </a:xfrm>
        </p:spPr>
        <p:txBody>
          <a:bodyPr/>
          <a:lstStyle/>
          <a:p>
            <a:pPr algn="l">
              <a:buNone/>
            </a:pPr>
            <a:r>
              <a:rPr lang="en-US" sz="2000" b="1" dirty="0"/>
              <a:t>Current Challenges: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Farmers lack easy access to affordable </a:t>
            </a:r>
            <a:r>
              <a:rPr lang="en-US" sz="2000" dirty="0" err="1"/>
              <a:t>agri</a:t>
            </a:r>
            <a:r>
              <a:rPr lang="en-US" sz="2000" dirty="0"/>
              <a:t>-inputs.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Crop prices are heavily controlled by middlemen.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Unsold crops get wasted due to lack of storage awareness.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Farmers have limited support to get expert guidance or resolve doubts.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 centralized platform for farming needs.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4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84491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Existing system</a:t>
            </a:r>
            <a:endParaRPr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4CDB526-1DA0-185F-5F76-531CA24E70A2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572690" y="2614447"/>
            <a:ext cx="5818710" cy="11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C6DC65B-EEF2-E1E0-2EA2-C8F3665EE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33607"/>
              </p:ext>
            </p:extLst>
          </p:nvPr>
        </p:nvGraphicFramePr>
        <p:xfrm>
          <a:off x="1111984" y="1222253"/>
          <a:ext cx="7301415" cy="3156758"/>
        </p:xfrm>
        <a:graphic>
          <a:graphicData uri="http://schemas.openxmlformats.org/drawingml/2006/table">
            <a:tbl>
              <a:tblPr firstRow="1" bandRow="1">
                <a:tableStyleId>{29708D21-40B8-4E8D-B405-9B02CA020B05}</a:tableStyleId>
              </a:tblPr>
              <a:tblGrid>
                <a:gridCol w="2433805">
                  <a:extLst>
                    <a:ext uri="{9D8B030D-6E8A-4147-A177-3AD203B41FA5}">
                      <a16:colId xmlns:a16="http://schemas.microsoft.com/office/drawing/2014/main" val="1292933718"/>
                    </a:ext>
                  </a:extLst>
                </a:gridCol>
                <a:gridCol w="2433805">
                  <a:extLst>
                    <a:ext uri="{9D8B030D-6E8A-4147-A177-3AD203B41FA5}">
                      <a16:colId xmlns:a16="http://schemas.microsoft.com/office/drawing/2014/main" val="3846167404"/>
                    </a:ext>
                  </a:extLst>
                </a:gridCol>
                <a:gridCol w="2433805">
                  <a:extLst>
                    <a:ext uri="{9D8B030D-6E8A-4147-A177-3AD203B41FA5}">
                      <a16:colId xmlns:a16="http://schemas.microsoft.com/office/drawing/2014/main" val="1530192381"/>
                    </a:ext>
                  </a:extLst>
                </a:gridCol>
              </a:tblGrid>
              <a:tr h="47236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Current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881451"/>
                  </a:ext>
                </a:extLst>
              </a:tr>
              <a:tr h="692747">
                <a:tc>
                  <a:txBody>
                    <a:bodyPr/>
                    <a:lstStyle/>
                    <a:p>
                      <a:r>
                        <a:rPr lang="en-IN" sz="1300" dirty="0"/>
                        <a:t>Buying Inputs: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Offline/</a:t>
                      </a:r>
                      <a:r>
                        <a:rPr lang="en-IN" sz="1300" dirty="0" err="1"/>
                        <a:t>agri</a:t>
                      </a:r>
                      <a:r>
                        <a:rPr lang="en-IN" sz="1300" dirty="0"/>
                        <a:t> shops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High cost, limited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19282"/>
                  </a:ext>
                </a:extLst>
              </a:tr>
              <a:tr h="692747">
                <a:tc>
                  <a:txBody>
                    <a:bodyPr/>
                    <a:lstStyle/>
                    <a:p>
                      <a:r>
                        <a:rPr lang="en-IN" sz="1300" dirty="0"/>
                        <a:t>Selling Crops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Middlemen or local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Low profit margins, no transparency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8685"/>
                  </a:ext>
                </a:extLst>
              </a:tr>
              <a:tr h="649451">
                <a:tc>
                  <a:txBody>
                    <a:bodyPr/>
                    <a:lstStyle/>
                    <a:p>
                      <a:r>
                        <a:rPr lang="en-IN" sz="1300" dirty="0"/>
                        <a:t>Storage Options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Godams, but unknown to farmers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Lack of awareness &amp; accessibility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99596"/>
                  </a:ext>
                </a:extLst>
              </a:tr>
              <a:tr h="649451">
                <a:tc>
                  <a:txBody>
                    <a:bodyPr/>
                    <a:lstStyle/>
                    <a:p>
                      <a:r>
                        <a:rPr lang="en-IN" sz="1300" dirty="0"/>
                        <a:t>Expert Help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Occasional visits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consistent or accessible support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652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5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Proposed system</a:t>
            </a:r>
            <a:endParaRPr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F117484-CB25-D719-1A4E-80A757851BC4}"/>
              </a:ext>
            </a:extLst>
          </p:cNvPr>
          <p:cNvSpPr>
            <a:spLocks noGrp="1" noChangeArrowheads="1"/>
          </p:cNvSpPr>
          <p:nvPr>
            <p:ph type="subTitle" idx="6"/>
          </p:nvPr>
        </p:nvSpPr>
        <p:spPr bwMode="auto">
          <a:xfrm>
            <a:off x="816537" y="1505732"/>
            <a:ext cx="474797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400" b="1" dirty="0"/>
              <a:t>Key Features: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🌱 Buy seeds, fertilizers &amp; pesticides from trusted sellers.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📦 Find and book </a:t>
            </a:r>
            <a:r>
              <a:rPr lang="en-US" sz="1400" dirty="0" err="1"/>
              <a:t>godams</a:t>
            </a:r>
            <a:r>
              <a:rPr lang="en-US" sz="1400" dirty="0"/>
              <a:t> with rental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💸 Sell crops to multiple buyers via bidding or price offer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📊 Get live market rates and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🧠 Connect with experts or post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🎙️ Voice support and native language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0D88D-366A-DB4C-1C62-908C004F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79" y="1030148"/>
            <a:ext cx="2131959" cy="3197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70"/>
          <p:cNvSpPr txBox="1">
            <a:spLocks noGrp="1"/>
          </p:cNvSpPr>
          <p:nvPr>
            <p:ph type="title"/>
          </p:nvPr>
        </p:nvSpPr>
        <p:spPr>
          <a:xfrm>
            <a:off x="872100" y="227042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25182-DB57-EFA1-7F03-3DFEDCBB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21" y="803042"/>
            <a:ext cx="6518358" cy="3666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5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System Architecture </a:t>
            </a:r>
            <a:endParaRPr dirty="0"/>
          </a:p>
        </p:txBody>
      </p:sp>
      <p:sp>
        <p:nvSpPr>
          <p:cNvPr id="1426" name="Google Shape;1426;p55"/>
          <p:cNvSpPr txBox="1">
            <a:spLocks noGrp="1"/>
          </p:cNvSpPr>
          <p:nvPr>
            <p:ph type="subTitle" idx="4"/>
          </p:nvPr>
        </p:nvSpPr>
        <p:spPr>
          <a:xfrm>
            <a:off x="1218440" y="1542285"/>
            <a:ext cx="3381531" cy="387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Front end: </a:t>
            </a:r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Backend: </a:t>
            </a:r>
            <a:r>
              <a:rPr lang="en-IN" dirty="0"/>
              <a:t>Node.js</a:t>
            </a:r>
            <a:endParaRPr b="1" dirty="0"/>
          </a:p>
        </p:txBody>
      </p:sp>
      <p:sp>
        <p:nvSpPr>
          <p:cNvPr id="1427" name="Google Shape;1427;p55"/>
          <p:cNvSpPr txBox="1">
            <a:spLocks noGrp="1"/>
          </p:cNvSpPr>
          <p:nvPr>
            <p:ph type="subTitle" idx="1"/>
          </p:nvPr>
        </p:nvSpPr>
        <p:spPr>
          <a:xfrm>
            <a:off x="1074275" y="1135443"/>
            <a:ext cx="18915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1428" name="Google Shape;1428;p55"/>
          <p:cNvSpPr txBox="1">
            <a:spLocks noGrp="1"/>
          </p:cNvSpPr>
          <p:nvPr>
            <p:ph type="subTitle" idx="2"/>
          </p:nvPr>
        </p:nvSpPr>
        <p:spPr>
          <a:xfrm>
            <a:off x="1218440" y="2149391"/>
            <a:ext cx="2352681" cy="362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Database: </a:t>
            </a:r>
            <a:r>
              <a:rPr lang="en-IN" dirty="0"/>
              <a:t>PostgreSQL</a:t>
            </a:r>
            <a:endParaRPr dirty="0"/>
          </a:p>
        </p:txBody>
      </p:sp>
      <p:sp>
        <p:nvSpPr>
          <p:cNvPr id="1429" name="Google Shape;1429;p55"/>
          <p:cNvSpPr txBox="1">
            <a:spLocks noGrp="1"/>
          </p:cNvSpPr>
          <p:nvPr>
            <p:ph type="subTitle" idx="3"/>
          </p:nvPr>
        </p:nvSpPr>
        <p:spPr>
          <a:xfrm rot="10800000">
            <a:off x="5061961" y="3749500"/>
            <a:ext cx="3795211" cy="8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432" name="Google Shape;1432;p55"/>
          <p:cNvSpPr txBox="1">
            <a:spLocks noGrp="1"/>
          </p:cNvSpPr>
          <p:nvPr>
            <p:ph type="subTitle" idx="7"/>
          </p:nvPr>
        </p:nvSpPr>
        <p:spPr>
          <a:xfrm>
            <a:off x="5061962" y="1540284"/>
            <a:ext cx="3209938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" name="Google Shape;1426;p55">
            <a:extLst>
              <a:ext uri="{FF2B5EF4-FFF2-40B4-BE49-F238E27FC236}">
                <a16:creationId xmlns:a16="http://schemas.microsoft.com/office/drawing/2014/main" id="{B030D0B9-8DF8-F8FE-9EA6-7C7EF1CCF1AA}"/>
              </a:ext>
            </a:extLst>
          </p:cNvPr>
          <p:cNvSpPr txBox="1">
            <a:spLocks/>
          </p:cNvSpPr>
          <p:nvPr/>
        </p:nvSpPr>
        <p:spPr>
          <a:xfrm>
            <a:off x="-2405958" y="3676557"/>
            <a:ext cx="1891500" cy="38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5" name="Google Shape;1426;p55">
            <a:extLst>
              <a:ext uri="{FF2B5EF4-FFF2-40B4-BE49-F238E27FC236}">
                <a16:creationId xmlns:a16="http://schemas.microsoft.com/office/drawing/2014/main" id="{12A44FEC-F0E3-B36B-5F19-B54D49443C54}"/>
              </a:ext>
            </a:extLst>
          </p:cNvPr>
          <p:cNvSpPr txBox="1">
            <a:spLocks/>
          </p:cNvSpPr>
          <p:nvPr/>
        </p:nvSpPr>
        <p:spPr>
          <a:xfrm>
            <a:off x="1256200" y="2606722"/>
            <a:ext cx="2679340" cy="38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b="1" dirty="0"/>
              <a:t>Hosting: </a:t>
            </a:r>
            <a:r>
              <a:rPr lang="en-US" dirty="0"/>
              <a:t>Netlify (present)</a:t>
            </a:r>
          </a:p>
        </p:txBody>
      </p:sp>
      <p:sp>
        <p:nvSpPr>
          <p:cNvPr id="10" name="Google Shape;1923;p81">
            <a:extLst>
              <a:ext uri="{FF2B5EF4-FFF2-40B4-BE49-F238E27FC236}">
                <a16:creationId xmlns:a16="http://schemas.microsoft.com/office/drawing/2014/main" id="{001FF1D7-CCCB-3573-9A1F-F93A5D77DC52}"/>
              </a:ext>
            </a:extLst>
          </p:cNvPr>
          <p:cNvSpPr/>
          <p:nvPr/>
        </p:nvSpPr>
        <p:spPr>
          <a:xfrm>
            <a:off x="796994" y="2172925"/>
            <a:ext cx="329018" cy="331345"/>
          </a:xfrm>
          <a:custGeom>
            <a:avLst/>
            <a:gdLst/>
            <a:ahLst/>
            <a:cxnLst/>
            <a:rect l="l" t="t" r="r" b="b"/>
            <a:pathLst>
              <a:path w="119" h="120" extrusionOk="0">
                <a:moveTo>
                  <a:pt x="119" y="7"/>
                </a:moveTo>
                <a:cubicBezTo>
                  <a:pt x="119" y="4"/>
                  <a:pt x="116" y="0"/>
                  <a:pt x="11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0"/>
                  <a:pt x="87" y="4"/>
                  <a:pt x="87" y="7"/>
                </a:cubicBezTo>
                <a:cubicBezTo>
                  <a:pt x="87" y="14"/>
                  <a:pt x="87" y="14"/>
                  <a:pt x="87" y="14"/>
                </a:cubicBezTo>
                <a:cubicBezTo>
                  <a:pt x="87" y="16"/>
                  <a:pt x="87" y="17"/>
                  <a:pt x="88" y="18"/>
                </a:cubicBezTo>
                <a:cubicBezTo>
                  <a:pt x="87" y="19"/>
                  <a:pt x="87" y="20"/>
                  <a:pt x="87" y="21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32"/>
                  <a:pt x="90" y="35"/>
                  <a:pt x="94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39"/>
                  <a:pt x="83" y="36"/>
                  <a:pt x="77" y="34"/>
                </a:cubicBezTo>
                <a:cubicBezTo>
                  <a:pt x="72" y="32"/>
                  <a:pt x="66" y="31"/>
                  <a:pt x="59" y="31"/>
                </a:cubicBezTo>
                <a:cubicBezTo>
                  <a:pt x="53" y="31"/>
                  <a:pt x="47" y="32"/>
                  <a:pt x="42" y="34"/>
                </a:cubicBezTo>
                <a:cubicBezTo>
                  <a:pt x="36" y="36"/>
                  <a:pt x="34" y="39"/>
                  <a:pt x="33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35"/>
                  <a:pt x="19" y="35"/>
                  <a:pt x="19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8" y="35"/>
                  <a:pt x="32" y="32"/>
                  <a:pt x="32" y="28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1" y="19"/>
                  <a:pt x="31" y="18"/>
                </a:cubicBezTo>
                <a:cubicBezTo>
                  <a:pt x="31" y="17"/>
                  <a:pt x="32" y="16"/>
                  <a:pt x="32" y="1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4"/>
                  <a:pt x="28" y="0"/>
                  <a:pt x="25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4"/>
                  <a:pt x="0" y="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7"/>
                  <a:pt x="1" y="18"/>
                </a:cubicBezTo>
                <a:cubicBezTo>
                  <a:pt x="0" y="19"/>
                  <a:pt x="0" y="20"/>
                  <a:pt x="0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2"/>
                  <a:pt x="3" y="35"/>
                  <a:pt x="7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7"/>
                  <a:pt x="14" y="49"/>
                  <a:pt x="16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72"/>
                  <a:pt x="33" y="72"/>
                  <a:pt x="33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4" y="72"/>
                  <a:pt x="12" y="73"/>
                  <a:pt x="12" y="75"/>
                </a:cubicBezTo>
                <a:cubicBezTo>
                  <a:pt x="12" y="85"/>
                  <a:pt x="12" y="85"/>
                  <a:pt x="12" y="85"/>
                </a:cubicBezTo>
                <a:cubicBezTo>
                  <a:pt x="7" y="85"/>
                  <a:pt x="7" y="85"/>
                  <a:pt x="7" y="85"/>
                </a:cubicBezTo>
                <a:cubicBezTo>
                  <a:pt x="3" y="85"/>
                  <a:pt x="0" y="88"/>
                  <a:pt x="0" y="92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0"/>
                  <a:pt x="0" y="101"/>
                  <a:pt x="1" y="102"/>
                </a:cubicBezTo>
                <a:cubicBezTo>
                  <a:pt x="0" y="103"/>
                  <a:pt x="0" y="105"/>
                  <a:pt x="0" y="106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7"/>
                  <a:pt x="3" y="120"/>
                  <a:pt x="7" y="120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8" y="120"/>
                  <a:pt x="32" y="117"/>
                  <a:pt x="32" y="11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2" y="105"/>
                  <a:pt x="31" y="103"/>
                  <a:pt x="31" y="102"/>
                </a:cubicBezTo>
                <a:cubicBezTo>
                  <a:pt x="31" y="101"/>
                  <a:pt x="32" y="100"/>
                  <a:pt x="32" y="99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88"/>
                  <a:pt x="28" y="85"/>
                  <a:pt x="25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79"/>
                  <a:pt x="19" y="79"/>
                  <a:pt x="19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4" y="81"/>
                  <a:pt x="36" y="84"/>
                  <a:pt x="42" y="86"/>
                </a:cubicBezTo>
                <a:cubicBezTo>
                  <a:pt x="47" y="88"/>
                  <a:pt x="53" y="89"/>
                  <a:pt x="59" y="89"/>
                </a:cubicBezTo>
                <a:cubicBezTo>
                  <a:pt x="66" y="89"/>
                  <a:pt x="72" y="88"/>
                  <a:pt x="77" y="86"/>
                </a:cubicBezTo>
                <a:cubicBezTo>
                  <a:pt x="83" y="84"/>
                  <a:pt x="85" y="81"/>
                  <a:pt x="85" y="79"/>
                </a:cubicBezTo>
                <a:cubicBezTo>
                  <a:pt x="100" y="79"/>
                  <a:pt x="100" y="79"/>
                  <a:pt x="100" y="79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94" y="85"/>
                  <a:pt x="94" y="85"/>
                  <a:pt x="94" y="85"/>
                </a:cubicBezTo>
                <a:cubicBezTo>
                  <a:pt x="90" y="85"/>
                  <a:pt x="87" y="88"/>
                  <a:pt x="87" y="92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1"/>
                  <a:pt x="88" y="102"/>
                </a:cubicBezTo>
                <a:cubicBezTo>
                  <a:pt x="87" y="103"/>
                  <a:pt x="87" y="105"/>
                  <a:pt x="87" y="106"/>
                </a:cubicBezTo>
                <a:cubicBezTo>
                  <a:pt x="87" y="113"/>
                  <a:pt x="87" y="113"/>
                  <a:pt x="87" y="113"/>
                </a:cubicBezTo>
                <a:cubicBezTo>
                  <a:pt x="87" y="117"/>
                  <a:pt x="90" y="120"/>
                  <a:pt x="94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19" y="117"/>
                  <a:pt x="119" y="113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19" y="101"/>
                  <a:pt x="119" y="100"/>
                  <a:pt x="119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9" y="88"/>
                  <a:pt x="116" y="85"/>
                  <a:pt x="112" y="85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3"/>
                  <a:pt x="105" y="72"/>
                  <a:pt x="103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49"/>
                  <a:pt x="86" y="49"/>
                  <a:pt x="86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5" y="49"/>
                  <a:pt x="107" y="47"/>
                  <a:pt x="107" y="4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16" y="35"/>
                  <a:pt x="119" y="32"/>
                  <a:pt x="119" y="28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9" y="20"/>
                  <a:pt x="119" y="19"/>
                  <a:pt x="118" y="18"/>
                </a:cubicBezTo>
                <a:cubicBezTo>
                  <a:pt x="119" y="17"/>
                  <a:pt x="119" y="16"/>
                  <a:pt x="119" y="14"/>
                </a:cubicBezTo>
                <a:lnTo>
                  <a:pt x="119" y="7"/>
                </a:lnTo>
                <a:close/>
                <a:moveTo>
                  <a:pt x="25" y="7"/>
                </a:moveTo>
                <a:cubicBezTo>
                  <a:pt x="25" y="14"/>
                  <a:pt x="25" y="14"/>
                  <a:pt x="2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7"/>
                  <a:pt x="7" y="7"/>
                  <a:pt x="7" y="7"/>
                </a:cubicBezTo>
                <a:lnTo>
                  <a:pt x="25" y="7"/>
                </a:lnTo>
                <a:close/>
                <a:moveTo>
                  <a:pt x="7" y="21"/>
                </a:moveTo>
                <a:cubicBezTo>
                  <a:pt x="25" y="21"/>
                  <a:pt x="25" y="21"/>
                  <a:pt x="25" y="21"/>
                </a:cubicBezTo>
                <a:cubicBezTo>
                  <a:pt x="25" y="28"/>
                  <a:pt x="25" y="28"/>
                  <a:pt x="25" y="28"/>
                </a:cubicBezTo>
                <a:cubicBezTo>
                  <a:pt x="7" y="28"/>
                  <a:pt x="7" y="28"/>
                  <a:pt x="7" y="28"/>
                </a:cubicBezTo>
                <a:lnTo>
                  <a:pt x="7" y="21"/>
                </a:lnTo>
                <a:close/>
                <a:moveTo>
                  <a:pt x="25" y="113"/>
                </a:moveTo>
                <a:cubicBezTo>
                  <a:pt x="7" y="113"/>
                  <a:pt x="7" y="113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25" y="106"/>
                  <a:pt x="25" y="106"/>
                  <a:pt x="25" y="106"/>
                </a:cubicBezTo>
                <a:lnTo>
                  <a:pt x="25" y="113"/>
                </a:lnTo>
                <a:close/>
                <a:moveTo>
                  <a:pt x="25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92"/>
                  <a:pt x="7" y="92"/>
                  <a:pt x="7" y="92"/>
                </a:cubicBezTo>
                <a:cubicBezTo>
                  <a:pt x="25" y="92"/>
                  <a:pt x="25" y="92"/>
                  <a:pt x="25" y="92"/>
                </a:cubicBezTo>
                <a:lnTo>
                  <a:pt x="25" y="99"/>
                </a:lnTo>
                <a:close/>
                <a:moveTo>
                  <a:pt x="112" y="113"/>
                </a:moveTo>
                <a:cubicBezTo>
                  <a:pt x="94" y="113"/>
                  <a:pt x="94" y="113"/>
                  <a:pt x="94" y="113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112" y="106"/>
                  <a:pt x="112" y="106"/>
                  <a:pt x="112" y="106"/>
                </a:cubicBezTo>
                <a:lnTo>
                  <a:pt x="112" y="113"/>
                </a:lnTo>
                <a:close/>
                <a:moveTo>
                  <a:pt x="112" y="99"/>
                </a:moveTo>
                <a:cubicBezTo>
                  <a:pt x="94" y="99"/>
                  <a:pt x="94" y="99"/>
                  <a:pt x="94" y="99"/>
                </a:cubicBezTo>
                <a:cubicBezTo>
                  <a:pt x="94" y="92"/>
                  <a:pt x="94" y="92"/>
                  <a:pt x="94" y="92"/>
                </a:cubicBezTo>
                <a:cubicBezTo>
                  <a:pt x="112" y="92"/>
                  <a:pt x="112" y="92"/>
                  <a:pt x="112" y="92"/>
                </a:cubicBezTo>
                <a:lnTo>
                  <a:pt x="112" y="99"/>
                </a:lnTo>
                <a:close/>
                <a:moveTo>
                  <a:pt x="40" y="52"/>
                </a:moveTo>
                <a:cubicBezTo>
                  <a:pt x="41" y="52"/>
                  <a:pt x="41" y="53"/>
                  <a:pt x="42" y="53"/>
                </a:cubicBezTo>
                <a:cubicBezTo>
                  <a:pt x="47" y="55"/>
                  <a:pt x="53" y="56"/>
                  <a:pt x="59" y="56"/>
                </a:cubicBezTo>
                <a:cubicBezTo>
                  <a:pt x="66" y="56"/>
                  <a:pt x="72" y="55"/>
                  <a:pt x="77" y="53"/>
                </a:cubicBezTo>
                <a:cubicBezTo>
                  <a:pt x="77" y="53"/>
                  <a:pt x="78" y="52"/>
                  <a:pt x="79" y="52"/>
                </a:cubicBez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8" y="61"/>
                  <a:pt x="74" y="63"/>
                </a:cubicBezTo>
                <a:cubicBezTo>
                  <a:pt x="70" y="64"/>
                  <a:pt x="65" y="65"/>
                  <a:pt x="59" y="65"/>
                </a:cubicBezTo>
                <a:cubicBezTo>
                  <a:pt x="54" y="65"/>
                  <a:pt x="49" y="64"/>
                  <a:pt x="45" y="63"/>
                </a:cubicBezTo>
                <a:cubicBezTo>
                  <a:pt x="41" y="61"/>
                  <a:pt x="40" y="60"/>
                  <a:pt x="40" y="60"/>
                </a:cubicBezTo>
                <a:lnTo>
                  <a:pt x="40" y="52"/>
                </a:lnTo>
                <a:close/>
                <a:moveTo>
                  <a:pt x="45" y="40"/>
                </a:moveTo>
                <a:cubicBezTo>
                  <a:pt x="49" y="39"/>
                  <a:pt x="54" y="38"/>
                  <a:pt x="59" y="38"/>
                </a:cubicBezTo>
                <a:cubicBezTo>
                  <a:pt x="65" y="38"/>
                  <a:pt x="70" y="39"/>
                  <a:pt x="74" y="40"/>
                </a:cubicBezTo>
                <a:cubicBezTo>
                  <a:pt x="78" y="42"/>
                  <a:pt x="79" y="43"/>
                  <a:pt x="79" y="43"/>
                </a:cubicBezTo>
                <a:cubicBezTo>
                  <a:pt x="79" y="44"/>
                  <a:pt x="78" y="45"/>
                  <a:pt x="74" y="47"/>
                </a:cubicBezTo>
                <a:cubicBezTo>
                  <a:pt x="70" y="48"/>
                  <a:pt x="65" y="49"/>
                  <a:pt x="59" y="49"/>
                </a:cubicBezTo>
                <a:cubicBezTo>
                  <a:pt x="54" y="49"/>
                  <a:pt x="49" y="48"/>
                  <a:pt x="45" y="47"/>
                </a:cubicBezTo>
                <a:cubicBezTo>
                  <a:pt x="41" y="45"/>
                  <a:pt x="40" y="44"/>
                  <a:pt x="40" y="43"/>
                </a:cubicBezTo>
                <a:cubicBezTo>
                  <a:pt x="40" y="43"/>
                  <a:pt x="41" y="42"/>
                  <a:pt x="45" y="40"/>
                </a:cubicBezTo>
                <a:close/>
                <a:moveTo>
                  <a:pt x="74" y="80"/>
                </a:moveTo>
                <a:cubicBezTo>
                  <a:pt x="70" y="81"/>
                  <a:pt x="65" y="82"/>
                  <a:pt x="59" y="82"/>
                </a:cubicBezTo>
                <a:cubicBezTo>
                  <a:pt x="54" y="82"/>
                  <a:pt x="49" y="81"/>
                  <a:pt x="45" y="80"/>
                </a:cubicBezTo>
                <a:cubicBezTo>
                  <a:pt x="41" y="79"/>
                  <a:pt x="40" y="77"/>
                  <a:pt x="40" y="77"/>
                </a:cubicBezTo>
                <a:cubicBezTo>
                  <a:pt x="40" y="68"/>
                  <a:pt x="40" y="68"/>
                  <a:pt x="40" y="68"/>
                </a:cubicBezTo>
                <a:cubicBezTo>
                  <a:pt x="41" y="69"/>
                  <a:pt x="41" y="69"/>
                  <a:pt x="42" y="69"/>
                </a:cubicBezTo>
                <a:cubicBezTo>
                  <a:pt x="47" y="71"/>
                  <a:pt x="53" y="72"/>
                  <a:pt x="59" y="72"/>
                </a:cubicBezTo>
                <a:cubicBezTo>
                  <a:pt x="66" y="72"/>
                  <a:pt x="72" y="71"/>
                  <a:pt x="77" y="69"/>
                </a:cubicBezTo>
                <a:cubicBezTo>
                  <a:pt x="77" y="69"/>
                  <a:pt x="78" y="69"/>
                  <a:pt x="79" y="68"/>
                </a:cubicBezTo>
                <a:cubicBezTo>
                  <a:pt x="79" y="77"/>
                  <a:pt x="79" y="77"/>
                  <a:pt x="79" y="77"/>
                </a:cubicBezTo>
                <a:cubicBezTo>
                  <a:pt x="79" y="77"/>
                  <a:pt x="78" y="79"/>
                  <a:pt x="74" y="80"/>
                </a:cubicBezTo>
                <a:close/>
                <a:moveTo>
                  <a:pt x="112" y="7"/>
                </a:moveTo>
                <a:cubicBezTo>
                  <a:pt x="112" y="14"/>
                  <a:pt x="112" y="14"/>
                  <a:pt x="112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7"/>
                  <a:pt x="94" y="7"/>
                  <a:pt x="94" y="7"/>
                </a:cubicBezTo>
                <a:lnTo>
                  <a:pt x="112" y="7"/>
                </a:lnTo>
                <a:close/>
                <a:moveTo>
                  <a:pt x="112" y="28"/>
                </a:moveTo>
                <a:cubicBezTo>
                  <a:pt x="94" y="28"/>
                  <a:pt x="94" y="28"/>
                  <a:pt x="94" y="28"/>
                </a:cubicBezTo>
                <a:cubicBezTo>
                  <a:pt x="94" y="21"/>
                  <a:pt x="94" y="21"/>
                  <a:pt x="94" y="21"/>
                </a:cubicBezTo>
                <a:cubicBezTo>
                  <a:pt x="112" y="21"/>
                  <a:pt x="112" y="21"/>
                  <a:pt x="112" y="21"/>
                </a:cubicBezTo>
                <a:lnTo>
                  <a:pt x="112" y="28"/>
                </a:lnTo>
                <a:close/>
                <a:moveTo>
                  <a:pt x="112" y="28"/>
                </a:moveTo>
                <a:cubicBezTo>
                  <a:pt x="112" y="28"/>
                  <a:pt x="112" y="28"/>
                  <a:pt x="112" y="28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89;p81">
            <a:extLst>
              <a:ext uri="{FF2B5EF4-FFF2-40B4-BE49-F238E27FC236}">
                <a16:creationId xmlns:a16="http://schemas.microsoft.com/office/drawing/2014/main" id="{94FA3C0E-F8CB-63F8-426E-CEC05D7C62E3}"/>
              </a:ext>
            </a:extLst>
          </p:cNvPr>
          <p:cNvSpPr/>
          <p:nvPr/>
        </p:nvSpPr>
        <p:spPr>
          <a:xfrm>
            <a:off x="792832" y="2680732"/>
            <a:ext cx="325530" cy="326695"/>
          </a:xfrm>
          <a:custGeom>
            <a:avLst/>
            <a:gdLst/>
            <a:ahLst/>
            <a:cxnLst/>
            <a:rect l="l" t="t" r="r" b="b"/>
            <a:pathLst>
              <a:path w="118" h="118" extrusionOk="0">
                <a:moveTo>
                  <a:pt x="118" y="47"/>
                </a:moveTo>
                <a:cubicBezTo>
                  <a:pt x="118" y="36"/>
                  <a:pt x="110" y="27"/>
                  <a:pt x="99" y="27"/>
                </a:cubicBezTo>
                <a:cubicBezTo>
                  <a:pt x="97" y="23"/>
                  <a:pt x="95" y="19"/>
                  <a:pt x="91" y="16"/>
                </a:cubicBezTo>
                <a:cubicBezTo>
                  <a:pt x="87" y="13"/>
                  <a:pt x="82" y="11"/>
                  <a:pt x="77" y="11"/>
                </a:cubicBezTo>
                <a:cubicBezTo>
                  <a:pt x="77" y="11"/>
                  <a:pt x="77" y="10"/>
                  <a:pt x="77" y="10"/>
                </a:cubicBezTo>
                <a:cubicBezTo>
                  <a:pt x="76" y="8"/>
                  <a:pt x="74" y="6"/>
                  <a:pt x="73" y="5"/>
                </a:cubicBezTo>
                <a:cubicBezTo>
                  <a:pt x="69" y="2"/>
                  <a:pt x="64" y="0"/>
                  <a:pt x="59" y="0"/>
                </a:cubicBezTo>
                <a:cubicBezTo>
                  <a:pt x="52" y="0"/>
                  <a:pt x="45" y="4"/>
                  <a:pt x="42" y="11"/>
                </a:cubicBezTo>
                <a:cubicBezTo>
                  <a:pt x="42" y="11"/>
                  <a:pt x="39" y="11"/>
                  <a:pt x="38" y="11"/>
                </a:cubicBezTo>
                <a:cubicBezTo>
                  <a:pt x="37" y="11"/>
                  <a:pt x="35" y="12"/>
                  <a:pt x="33" y="13"/>
                </a:cubicBezTo>
                <a:cubicBezTo>
                  <a:pt x="31" y="13"/>
                  <a:pt x="29" y="15"/>
                  <a:pt x="27" y="16"/>
                </a:cubicBezTo>
                <a:cubicBezTo>
                  <a:pt x="24" y="19"/>
                  <a:pt x="21" y="23"/>
                  <a:pt x="20" y="27"/>
                </a:cubicBezTo>
                <a:cubicBezTo>
                  <a:pt x="20" y="27"/>
                  <a:pt x="18" y="27"/>
                  <a:pt x="18" y="27"/>
                </a:cubicBezTo>
                <a:cubicBezTo>
                  <a:pt x="11" y="28"/>
                  <a:pt x="5" y="33"/>
                  <a:pt x="2" y="39"/>
                </a:cubicBezTo>
                <a:cubicBezTo>
                  <a:pt x="1" y="42"/>
                  <a:pt x="0" y="45"/>
                  <a:pt x="0" y="47"/>
                </a:cubicBezTo>
                <a:cubicBezTo>
                  <a:pt x="0" y="56"/>
                  <a:pt x="6" y="64"/>
                  <a:pt x="14" y="67"/>
                </a:cubicBezTo>
                <a:cubicBezTo>
                  <a:pt x="14" y="84"/>
                  <a:pt x="14" y="84"/>
                  <a:pt x="14" y="84"/>
                </a:cubicBezTo>
                <a:cubicBezTo>
                  <a:pt x="10" y="85"/>
                  <a:pt x="7" y="89"/>
                  <a:pt x="7" y="94"/>
                </a:cubicBezTo>
                <a:cubicBezTo>
                  <a:pt x="7" y="99"/>
                  <a:pt x="12" y="104"/>
                  <a:pt x="18" y="104"/>
                </a:cubicBezTo>
                <a:cubicBezTo>
                  <a:pt x="23" y="104"/>
                  <a:pt x="28" y="99"/>
                  <a:pt x="28" y="94"/>
                </a:cubicBezTo>
                <a:cubicBezTo>
                  <a:pt x="28" y="89"/>
                  <a:pt x="25" y="85"/>
                  <a:pt x="21" y="84"/>
                </a:cubicBezTo>
                <a:cubicBezTo>
                  <a:pt x="21" y="67"/>
                  <a:pt x="21" y="67"/>
                  <a:pt x="21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98"/>
                  <a:pt x="42" y="98"/>
                  <a:pt x="42" y="98"/>
                </a:cubicBezTo>
                <a:cubicBezTo>
                  <a:pt x="38" y="99"/>
                  <a:pt x="35" y="103"/>
                  <a:pt x="35" y="108"/>
                </a:cubicBezTo>
                <a:cubicBezTo>
                  <a:pt x="35" y="113"/>
                  <a:pt x="40" y="118"/>
                  <a:pt x="45" y="118"/>
                </a:cubicBezTo>
                <a:cubicBezTo>
                  <a:pt x="51" y="118"/>
                  <a:pt x="56" y="113"/>
                  <a:pt x="56" y="108"/>
                </a:cubicBezTo>
                <a:cubicBezTo>
                  <a:pt x="56" y="103"/>
                  <a:pt x="53" y="99"/>
                  <a:pt x="49" y="98"/>
                </a:cubicBezTo>
                <a:cubicBezTo>
                  <a:pt x="49" y="67"/>
                  <a:pt x="49" y="67"/>
                  <a:pt x="49" y="67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98"/>
                  <a:pt x="70" y="98"/>
                  <a:pt x="70" y="98"/>
                </a:cubicBezTo>
                <a:cubicBezTo>
                  <a:pt x="66" y="99"/>
                  <a:pt x="63" y="103"/>
                  <a:pt x="63" y="108"/>
                </a:cubicBezTo>
                <a:cubicBezTo>
                  <a:pt x="63" y="113"/>
                  <a:pt x="67" y="118"/>
                  <a:pt x="73" y="118"/>
                </a:cubicBezTo>
                <a:cubicBezTo>
                  <a:pt x="79" y="118"/>
                  <a:pt x="84" y="113"/>
                  <a:pt x="84" y="108"/>
                </a:cubicBezTo>
                <a:cubicBezTo>
                  <a:pt x="84" y="103"/>
                  <a:pt x="81" y="99"/>
                  <a:pt x="77" y="98"/>
                </a:cubicBezTo>
                <a:cubicBezTo>
                  <a:pt x="77" y="67"/>
                  <a:pt x="77" y="67"/>
                  <a:pt x="77" y="67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84"/>
                  <a:pt x="97" y="84"/>
                  <a:pt x="97" y="84"/>
                </a:cubicBezTo>
                <a:cubicBezTo>
                  <a:pt x="93" y="85"/>
                  <a:pt x="90" y="89"/>
                  <a:pt x="90" y="94"/>
                </a:cubicBezTo>
                <a:cubicBezTo>
                  <a:pt x="90" y="99"/>
                  <a:pt x="95" y="104"/>
                  <a:pt x="101" y="104"/>
                </a:cubicBezTo>
                <a:cubicBezTo>
                  <a:pt x="107" y="104"/>
                  <a:pt x="111" y="99"/>
                  <a:pt x="111" y="94"/>
                </a:cubicBezTo>
                <a:cubicBezTo>
                  <a:pt x="111" y="89"/>
                  <a:pt x="108" y="85"/>
                  <a:pt x="104" y="84"/>
                </a:cubicBezTo>
                <a:cubicBezTo>
                  <a:pt x="104" y="84"/>
                  <a:pt x="104" y="67"/>
                  <a:pt x="104" y="67"/>
                </a:cubicBezTo>
                <a:cubicBezTo>
                  <a:pt x="112" y="64"/>
                  <a:pt x="118" y="56"/>
                  <a:pt x="118" y="47"/>
                </a:cubicBezTo>
                <a:close/>
                <a:moveTo>
                  <a:pt x="45" y="111"/>
                </a:moveTo>
                <a:cubicBezTo>
                  <a:pt x="43" y="111"/>
                  <a:pt x="42" y="109"/>
                  <a:pt x="42" y="108"/>
                </a:cubicBezTo>
                <a:cubicBezTo>
                  <a:pt x="42" y="106"/>
                  <a:pt x="43" y="104"/>
                  <a:pt x="45" y="104"/>
                </a:cubicBezTo>
                <a:cubicBezTo>
                  <a:pt x="47" y="104"/>
                  <a:pt x="49" y="106"/>
                  <a:pt x="49" y="108"/>
                </a:cubicBezTo>
                <a:cubicBezTo>
                  <a:pt x="49" y="109"/>
                  <a:pt x="47" y="111"/>
                  <a:pt x="45" y="111"/>
                </a:cubicBezTo>
                <a:close/>
                <a:moveTo>
                  <a:pt x="73" y="111"/>
                </a:moveTo>
                <a:cubicBezTo>
                  <a:pt x="71" y="111"/>
                  <a:pt x="70" y="109"/>
                  <a:pt x="70" y="108"/>
                </a:cubicBezTo>
                <a:cubicBezTo>
                  <a:pt x="70" y="106"/>
                  <a:pt x="71" y="104"/>
                  <a:pt x="73" y="104"/>
                </a:cubicBezTo>
                <a:cubicBezTo>
                  <a:pt x="75" y="104"/>
                  <a:pt x="77" y="106"/>
                  <a:pt x="77" y="108"/>
                </a:cubicBezTo>
                <a:cubicBezTo>
                  <a:pt x="77" y="109"/>
                  <a:pt x="75" y="111"/>
                  <a:pt x="73" y="111"/>
                </a:cubicBezTo>
                <a:close/>
                <a:moveTo>
                  <a:pt x="18" y="97"/>
                </a:moveTo>
                <a:cubicBezTo>
                  <a:pt x="16" y="97"/>
                  <a:pt x="14" y="95"/>
                  <a:pt x="14" y="94"/>
                </a:cubicBezTo>
                <a:cubicBezTo>
                  <a:pt x="14" y="92"/>
                  <a:pt x="16" y="90"/>
                  <a:pt x="18" y="90"/>
                </a:cubicBezTo>
                <a:cubicBezTo>
                  <a:pt x="20" y="90"/>
                  <a:pt x="21" y="92"/>
                  <a:pt x="21" y="94"/>
                </a:cubicBezTo>
                <a:cubicBezTo>
                  <a:pt x="21" y="95"/>
                  <a:pt x="20" y="97"/>
                  <a:pt x="18" y="97"/>
                </a:cubicBezTo>
                <a:close/>
                <a:moveTo>
                  <a:pt x="101" y="97"/>
                </a:moveTo>
                <a:cubicBezTo>
                  <a:pt x="99" y="97"/>
                  <a:pt x="97" y="95"/>
                  <a:pt x="97" y="94"/>
                </a:cubicBezTo>
                <a:cubicBezTo>
                  <a:pt x="97" y="92"/>
                  <a:pt x="99" y="90"/>
                  <a:pt x="101" y="90"/>
                </a:cubicBezTo>
                <a:cubicBezTo>
                  <a:pt x="103" y="90"/>
                  <a:pt x="104" y="92"/>
                  <a:pt x="104" y="94"/>
                </a:cubicBezTo>
                <a:cubicBezTo>
                  <a:pt x="104" y="95"/>
                  <a:pt x="103" y="97"/>
                  <a:pt x="101" y="97"/>
                </a:cubicBezTo>
                <a:close/>
                <a:moveTo>
                  <a:pt x="98" y="61"/>
                </a:moveTo>
                <a:cubicBezTo>
                  <a:pt x="20" y="61"/>
                  <a:pt x="20" y="61"/>
                  <a:pt x="20" y="61"/>
                </a:cubicBezTo>
                <a:cubicBezTo>
                  <a:pt x="13" y="61"/>
                  <a:pt x="7" y="55"/>
                  <a:pt x="7" y="47"/>
                </a:cubicBezTo>
                <a:cubicBezTo>
                  <a:pt x="7" y="43"/>
                  <a:pt x="9" y="40"/>
                  <a:pt x="11" y="37"/>
                </a:cubicBezTo>
                <a:cubicBezTo>
                  <a:pt x="14" y="35"/>
                  <a:pt x="19" y="33"/>
                  <a:pt x="23" y="34"/>
                </a:cubicBezTo>
                <a:cubicBezTo>
                  <a:pt x="24" y="34"/>
                  <a:pt x="25" y="35"/>
                  <a:pt x="26" y="35"/>
                </a:cubicBezTo>
                <a:cubicBezTo>
                  <a:pt x="29" y="36"/>
                  <a:pt x="31" y="39"/>
                  <a:pt x="33" y="42"/>
                </a:cubicBezTo>
                <a:cubicBezTo>
                  <a:pt x="34" y="44"/>
                  <a:pt x="34" y="46"/>
                  <a:pt x="34" y="48"/>
                </a:cubicBezTo>
                <a:cubicBezTo>
                  <a:pt x="34" y="49"/>
                  <a:pt x="34" y="50"/>
                  <a:pt x="35" y="50"/>
                </a:cubicBezTo>
                <a:cubicBezTo>
                  <a:pt x="36" y="52"/>
                  <a:pt x="37" y="52"/>
                  <a:pt x="39" y="51"/>
                </a:cubicBezTo>
                <a:cubicBezTo>
                  <a:pt x="40" y="50"/>
                  <a:pt x="41" y="49"/>
                  <a:pt x="41" y="47"/>
                </a:cubicBezTo>
                <a:cubicBezTo>
                  <a:pt x="41" y="46"/>
                  <a:pt x="41" y="45"/>
                  <a:pt x="40" y="44"/>
                </a:cubicBezTo>
                <a:cubicBezTo>
                  <a:pt x="42" y="44"/>
                  <a:pt x="44" y="45"/>
                  <a:pt x="45" y="45"/>
                </a:cubicBezTo>
                <a:cubicBezTo>
                  <a:pt x="46" y="45"/>
                  <a:pt x="47" y="45"/>
                  <a:pt x="49" y="44"/>
                </a:cubicBezTo>
                <a:cubicBezTo>
                  <a:pt x="51" y="44"/>
                  <a:pt x="52" y="42"/>
                  <a:pt x="51" y="40"/>
                </a:cubicBezTo>
                <a:cubicBezTo>
                  <a:pt x="51" y="38"/>
                  <a:pt x="49" y="37"/>
                  <a:pt x="47" y="37"/>
                </a:cubicBezTo>
                <a:cubicBezTo>
                  <a:pt x="47" y="38"/>
                  <a:pt x="46" y="38"/>
                  <a:pt x="46" y="38"/>
                </a:cubicBezTo>
                <a:cubicBezTo>
                  <a:pt x="42" y="38"/>
                  <a:pt x="38" y="36"/>
                  <a:pt x="35" y="34"/>
                </a:cubicBezTo>
                <a:cubicBezTo>
                  <a:pt x="33" y="31"/>
                  <a:pt x="30" y="29"/>
                  <a:pt x="27" y="28"/>
                </a:cubicBezTo>
                <a:cubicBezTo>
                  <a:pt x="29" y="23"/>
                  <a:pt x="33" y="19"/>
                  <a:pt x="38" y="18"/>
                </a:cubicBezTo>
                <a:cubicBezTo>
                  <a:pt x="40" y="18"/>
                  <a:pt x="41" y="18"/>
                  <a:pt x="42" y="18"/>
                </a:cubicBezTo>
                <a:cubicBezTo>
                  <a:pt x="45" y="18"/>
                  <a:pt x="47" y="18"/>
                  <a:pt x="50" y="20"/>
                </a:cubicBezTo>
                <a:cubicBezTo>
                  <a:pt x="50" y="20"/>
                  <a:pt x="51" y="20"/>
                  <a:pt x="51" y="20"/>
                </a:cubicBezTo>
                <a:cubicBezTo>
                  <a:pt x="53" y="20"/>
                  <a:pt x="54" y="19"/>
                  <a:pt x="54" y="18"/>
                </a:cubicBezTo>
                <a:cubicBezTo>
                  <a:pt x="55" y="17"/>
                  <a:pt x="55" y="15"/>
                  <a:pt x="53" y="14"/>
                </a:cubicBezTo>
                <a:cubicBezTo>
                  <a:pt x="52" y="13"/>
                  <a:pt x="50" y="12"/>
                  <a:pt x="49" y="12"/>
                </a:cubicBezTo>
                <a:cubicBezTo>
                  <a:pt x="51" y="9"/>
                  <a:pt x="55" y="7"/>
                  <a:pt x="59" y="7"/>
                </a:cubicBezTo>
                <a:cubicBezTo>
                  <a:pt x="62" y="7"/>
                  <a:pt x="65" y="8"/>
                  <a:pt x="67" y="10"/>
                </a:cubicBezTo>
                <a:cubicBezTo>
                  <a:pt x="69" y="11"/>
                  <a:pt x="70" y="12"/>
                  <a:pt x="71" y="14"/>
                </a:cubicBezTo>
                <a:cubicBezTo>
                  <a:pt x="71" y="15"/>
                  <a:pt x="72" y="17"/>
                  <a:pt x="72" y="18"/>
                </a:cubicBezTo>
                <a:cubicBezTo>
                  <a:pt x="72" y="22"/>
                  <a:pt x="78" y="22"/>
                  <a:pt x="79" y="19"/>
                </a:cubicBezTo>
                <a:cubicBezTo>
                  <a:pt x="79" y="18"/>
                  <a:pt x="79" y="18"/>
                  <a:pt x="79" y="18"/>
                </a:cubicBezTo>
                <a:cubicBezTo>
                  <a:pt x="85" y="19"/>
                  <a:pt x="89" y="23"/>
                  <a:pt x="92" y="28"/>
                </a:cubicBezTo>
                <a:cubicBezTo>
                  <a:pt x="89" y="29"/>
                  <a:pt x="86" y="31"/>
                  <a:pt x="84" y="33"/>
                </a:cubicBezTo>
                <a:cubicBezTo>
                  <a:pt x="83" y="34"/>
                  <a:pt x="82" y="35"/>
                  <a:pt x="81" y="36"/>
                </a:cubicBezTo>
                <a:cubicBezTo>
                  <a:pt x="77" y="36"/>
                  <a:pt x="74" y="33"/>
                  <a:pt x="72" y="30"/>
                </a:cubicBezTo>
                <a:cubicBezTo>
                  <a:pt x="72" y="28"/>
                  <a:pt x="70" y="27"/>
                  <a:pt x="68" y="28"/>
                </a:cubicBezTo>
                <a:cubicBezTo>
                  <a:pt x="66" y="29"/>
                  <a:pt x="65" y="31"/>
                  <a:pt x="66" y="33"/>
                </a:cubicBezTo>
                <a:cubicBezTo>
                  <a:pt x="68" y="38"/>
                  <a:pt x="73" y="41"/>
                  <a:pt x="78" y="43"/>
                </a:cubicBezTo>
                <a:cubicBezTo>
                  <a:pt x="78" y="44"/>
                  <a:pt x="78" y="45"/>
                  <a:pt x="78" y="47"/>
                </a:cubicBezTo>
                <a:cubicBezTo>
                  <a:pt x="78" y="48"/>
                  <a:pt x="78" y="49"/>
                  <a:pt x="79" y="49"/>
                </a:cubicBezTo>
                <a:cubicBezTo>
                  <a:pt x="81" y="51"/>
                  <a:pt x="85" y="50"/>
                  <a:pt x="85" y="47"/>
                </a:cubicBezTo>
                <a:cubicBezTo>
                  <a:pt x="85" y="44"/>
                  <a:pt x="86" y="40"/>
                  <a:pt x="89" y="38"/>
                </a:cubicBezTo>
                <a:cubicBezTo>
                  <a:pt x="91" y="35"/>
                  <a:pt x="95" y="34"/>
                  <a:pt x="98" y="34"/>
                </a:cubicBezTo>
                <a:cubicBezTo>
                  <a:pt x="105" y="34"/>
                  <a:pt x="111" y="40"/>
                  <a:pt x="111" y="47"/>
                </a:cubicBezTo>
                <a:cubicBezTo>
                  <a:pt x="111" y="55"/>
                  <a:pt x="105" y="61"/>
                  <a:pt x="98" y="61"/>
                </a:cubicBezTo>
                <a:close/>
                <a:moveTo>
                  <a:pt x="98" y="61"/>
                </a:moveTo>
                <a:cubicBezTo>
                  <a:pt x="98" y="61"/>
                  <a:pt x="98" y="61"/>
                  <a:pt x="98" y="61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2046;p81">
            <a:extLst>
              <a:ext uri="{FF2B5EF4-FFF2-40B4-BE49-F238E27FC236}">
                <a16:creationId xmlns:a16="http://schemas.microsoft.com/office/drawing/2014/main" id="{619AFDCC-43B7-7622-22C0-3575804DD78B}"/>
              </a:ext>
            </a:extLst>
          </p:cNvPr>
          <p:cNvGrpSpPr/>
          <p:nvPr/>
        </p:nvGrpSpPr>
        <p:grpSpPr>
          <a:xfrm>
            <a:off x="801063" y="3138243"/>
            <a:ext cx="327855" cy="331345"/>
            <a:chOff x="2516511" y="3641431"/>
            <a:chExt cx="327855" cy="331345"/>
          </a:xfrm>
        </p:grpSpPr>
        <p:sp>
          <p:nvSpPr>
            <p:cNvPr id="33" name="Google Shape;2047;p81">
              <a:extLst>
                <a:ext uri="{FF2B5EF4-FFF2-40B4-BE49-F238E27FC236}">
                  <a16:creationId xmlns:a16="http://schemas.microsoft.com/office/drawing/2014/main" id="{6C78E95C-AF6C-0240-CBF8-C94593B47503}"/>
                </a:ext>
              </a:extLst>
            </p:cNvPr>
            <p:cNvSpPr/>
            <p:nvPr/>
          </p:nvSpPr>
          <p:spPr>
            <a:xfrm>
              <a:off x="2516511" y="3641431"/>
              <a:ext cx="327855" cy="331345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6" y="50"/>
                  </a:move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3" y="40"/>
                    <a:pt x="100" y="3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8" y="26"/>
                    <a:pt x="108" y="24"/>
                    <a:pt x="107" y="2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2"/>
                    <a:pt x="93" y="12"/>
                    <a:pt x="92" y="13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0" y="17"/>
                    <a:pt x="75" y="15"/>
                    <a:pt x="71" y="1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8" y="0"/>
                    <a:pt x="6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3" y="15"/>
                    <a:pt x="39" y="17"/>
                    <a:pt x="35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2"/>
                    <a:pt x="23" y="12"/>
                    <a:pt x="22" y="1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4"/>
                    <a:pt x="11" y="26"/>
                    <a:pt x="12" y="2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40"/>
                    <a:pt x="14" y="44"/>
                    <a:pt x="13" y="4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0"/>
                    <a:pt x="0" y="51"/>
                    <a:pt x="0" y="5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1" y="70"/>
                    <a:pt x="3" y="7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6"/>
                    <a:pt x="16" y="81"/>
                    <a:pt x="18" y="85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1" y="94"/>
                    <a:pt x="11" y="96"/>
                    <a:pt x="12" y="9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09"/>
                    <a:pt x="25" y="109"/>
                    <a:pt x="27" y="108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9" y="103"/>
                    <a:pt x="43" y="105"/>
                    <a:pt x="48" y="106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9"/>
                    <a:pt x="50" y="120"/>
                    <a:pt x="52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8" y="120"/>
                    <a:pt x="70" y="119"/>
                    <a:pt x="70" y="11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5" y="105"/>
                    <a:pt x="80" y="103"/>
                    <a:pt x="84" y="101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93" y="109"/>
                    <a:pt x="95" y="109"/>
                    <a:pt x="97" y="10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8" y="96"/>
                    <a:pt x="108" y="94"/>
                    <a:pt x="107" y="93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1"/>
                    <a:pt x="104" y="76"/>
                    <a:pt x="105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8" y="70"/>
                    <a:pt x="119" y="69"/>
                    <a:pt x="119" y="67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1"/>
                    <a:pt x="118" y="50"/>
                    <a:pt x="116" y="50"/>
                  </a:cubicBezTo>
                  <a:close/>
                  <a:moveTo>
                    <a:pt x="112" y="64"/>
                  </a:moveTo>
                  <a:cubicBezTo>
                    <a:pt x="102" y="65"/>
                    <a:pt x="102" y="65"/>
                    <a:pt x="102" y="65"/>
                  </a:cubicBezTo>
                  <a:cubicBezTo>
                    <a:pt x="101" y="65"/>
                    <a:pt x="99" y="66"/>
                    <a:pt x="99" y="68"/>
                  </a:cubicBezTo>
                  <a:cubicBezTo>
                    <a:pt x="98" y="73"/>
                    <a:pt x="96" y="78"/>
                    <a:pt x="93" y="83"/>
                  </a:cubicBezTo>
                  <a:cubicBezTo>
                    <a:pt x="92" y="84"/>
                    <a:pt x="92" y="86"/>
                    <a:pt x="93" y="87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5" y="93"/>
                    <a:pt x="83" y="93"/>
                    <a:pt x="82" y="94"/>
                  </a:cubicBezTo>
                  <a:cubicBezTo>
                    <a:pt x="77" y="97"/>
                    <a:pt x="72" y="99"/>
                    <a:pt x="67" y="100"/>
                  </a:cubicBezTo>
                  <a:cubicBezTo>
                    <a:pt x="66" y="100"/>
                    <a:pt x="64" y="102"/>
                    <a:pt x="64" y="10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4" y="102"/>
                    <a:pt x="53" y="100"/>
                    <a:pt x="51" y="100"/>
                  </a:cubicBezTo>
                  <a:cubicBezTo>
                    <a:pt x="46" y="99"/>
                    <a:pt x="41" y="97"/>
                    <a:pt x="37" y="94"/>
                  </a:cubicBezTo>
                  <a:cubicBezTo>
                    <a:pt x="35" y="93"/>
                    <a:pt x="34" y="93"/>
                    <a:pt x="32" y="94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6"/>
                    <a:pt x="26" y="84"/>
                    <a:pt x="26" y="83"/>
                  </a:cubicBezTo>
                  <a:cubicBezTo>
                    <a:pt x="23" y="78"/>
                    <a:pt x="20" y="73"/>
                    <a:pt x="19" y="68"/>
                  </a:cubicBezTo>
                  <a:cubicBezTo>
                    <a:pt x="19" y="66"/>
                    <a:pt x="18" y="65"/>
                    <a:pt x="16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8" y="55"/>
                    <a:pt x="19" y="54"/>
                    <a:pt x="19" y="52"/>
                  </a:cubicBezTo>
                  <a:cubicBezTo>
                    <a:pt x="20" y="47"/>
                    <a:pt x="23" y="42"/>
                    <a:pt x="26" y="37"/>
                  </a:cubicBezTo>
                  <a:cubicBezTo>
                    <a:pt x="26" y="36"/>
                    <a:pt x="26" y="35"/>
                    <a:pt x="25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7"/>
                    <a:pt x="35" y="27"/>
                    <a:pt x="37" y="26"/>
                  </a:cubicBezTo>
                  <a:cubicBezTo>
                    <a:pt x="41" y="23"/>
                    <a:pt x="46" y="21"/>
                    <a:pt x="51" y="20"/>
                  </a:cubicBezTo>
                  <a:cubicBezTo>
                    <a:pt x="53" y="20"/>
                    <a:pt x="54" y="19"/>
                    <a:pt x="54" y="1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9"/>
                    <a:pt x="66" y="20"/>
                    <a:pt x="67" y="20"/>
                  </a:cubicBezTo>
                  <a:cubicBezTo>
                    <a:pt x="72" y="21"/>
                    <a:pt x="77" y="23"/>
                    <a:pt x="82" y="26"/>
                  </a:cubicBezTo>
                  <a:cubicBezTo>
                    <a:pt x="83" y="27"/>
                    <a:pt x="85" y="27"/>
                    <a:pt x="86" y="26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2" y="35"/>
                    <a:pt x="92" y="36"/>
                    <a:pt x="93" y="37"/>
                  </a:cubicBezTo>
                  <a:cubicBezTo>
                    <a:pt x="96" y="42"/>
                    <a:pt x="98" y="47"/>
                    <a:pt x="99" y="52"/>
                  </a:cubicBezTo>
                  <a:cubicBezTo>
                    <a:pt x="99" y="54"/>
                    <a:pt x="101" y="55"/>
                    <a:pt x="102" y="55"/>
                  </a:cubicBezTo>
                  <a:cubicBezTo>
                    <a:pt x="112" y="56"/>
                    <a:pt x="112" y="56"/>
                    <a:pt x="112" y="56"/>
                  </a:cubicBezTo>
                  <a:lnTo>
                    <a:pt x="112" y="64"/>
                  </a:lnTo>
                  <a:close/>
                  <a:moveTo>
                    <a:pt x="112" y="64"/>
                  </a:moveTo>
                  <a:cubicBezTo>
                    <a:pt x="112" y="64"/>
                    <a:pt x="112" y="64"/>
                    <a:pt x="112" y="6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048;p81">
              <a:extLst>
                <a:ext uri="{FF2B5EF4-FFF2-40B4-BE49-F238E27FC236}">
                  <a16:creationId xmlns:a16="http://schemas.microsoft.com/office/drawing/2014/main" id="{C091B56E-C1F6-0DC6-ACF2-F27F4618AB67}"/>
                </a:ext>
              </a:extLst>
            </p:cNvPr>
            <p:cNvSpPr/>
            <p:nvPr/>
          </p:nvSpPr>
          <p:spPr>
            <a:xfrm>
              <a:off x="2593243" y="3762343"/>
              <a:ext cx="83708" cy="88359"/>
            </a:xfrm>
            <a:custGeom>
              <a:avLst/>
              <a:gdLst/>
              <a:ahLst/>
              <a:cxnLst/>
              <a:rect l="l" t="t" r="r" b="b"/>
              <a:pathLst>
                <a:path w="30" h="32" extrusionOk="0">
                  <a:moveTo>
                    <a:pt x="18" y="2"/>
                  </a:move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2" y="1"/>
                    <a:pt x="11" y="2"/>
                  </a:cubicBezTo>
                  <a:cubicBezTo>
                    <a:pt x="11" y="2"/>
                    <a:pt x="0" y="27"/>
                    <a:pt x="0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5" y="32"/>
                    <a:pt x="6" y="31"/>
                    <a:pt x="7" y="3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4" y="32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9" y="31"/>
                    <a:pt x="30" y="29"/>
                    <a:pt x="29" y="27"/>
                  </a:cubicBezTo>
                  <a:cubicBezTo>
                    <a:pt x="29" y="27"/>
                    <a:pt x="18" y="2"/>
                    <a:pt x="18" y="2"/>
                  </a:cubicBezTo>
                  <a:close/>
                  <a:moveTo>
                    <a:pt x="11" y="19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049;p81">
              <a:extLst>
                <a:ext uri="{FF2B5EF4-FFF2-40B4-BE49-F238E27FC236}">
                  <a16:creationId xmlns:a16="http://schemas.microsoft.com/office/drawing/2014/main" id="{6F4885F3-E064-3A6A-41F6-2FF7CA4430A7}"/>
                </a:ext>
              </a:extLst>
            </p:cNvPr>
            <p:cNvSpPr/>
            <p:nvPr/>
          </p:nvSpPr>
          <p:spPr>
            <a:xfrm>
              <a:off x="2745545" y="3762343"/>
              <a:ext cx="19765" cy="88359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4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lose/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050;p81">
              <a:extLst>
                <a:ext uri="{FF2B5EF4-FFF2-40B4-BE49-F238E27FC236}">
                  <a16:creationId xmlns:a16="http://schemas.microsoft.com/office/drawing/2014/main" id="{07195335-1659-082A-C5A9-B32032E18791}"/>
                </a:ext>
              </a:extLst>
            </p:cNvPr>
            <p:cNvSpPr/>
            <p:nvPr/>
          </p:nvSpPr>
          <p:spPr>
            <a:xfrm>
              <a:off x="2679276" y="3762343"/>
              <a:ext cx="60456" cy="88359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7" y="21"/>
                    <a:pt x="22" y="16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4"/>
                  </a:moveTo>
                  <a:cubicBezTo>
                    <a:pt x="10" y="14"/>
                    <a:pt x="9" y="14"/>
                    <a:pt x="7" y="14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7" y="10"/>
                    <a:pt x="7" y="8"/>
                    <a:pt x="7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2"/>
                    <a:pt x="13" y="14"/>
                    <a:pt x="11" y="14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1426;p55">
            <a:extLst>
              <a:ext uri="{FF2B5EF4-FFF2-40B4-BE49-F238E27FC236}">
                <a16:creationId xmlns:a16="http://schemas.microsoft.com/office/drawing/2014/main" id="{386FE94A-B9ED-34AB-BC9C-733BC89158FE}"/>
              </a:ext>
            </a:extLst>
          </p:cNvPr>
          <p:cNvSpPr txBox="1">
            <a:spLocks/>
          </p:cNvSpPr>
          <p:nvPr/>
        </p:nvSpPr>
        <p:spPr>
          <a:xfrm>
            <a:off x="1262008" y="3079118"/>
            <a:ext cx="2440175" cy="10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Maps API (for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godam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locations)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UPI / Payment Gateway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Razorpay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/Stripe)</a:t>
            </a:r>
          </a:p>
          <a:p>
            <a:pPr marL="0" indent="0"/>
            <a:endParaRPr lang="en-US" sz="1200" dirty="0"/>
          </a:p>
        </p:txBody>
      </p:sp>
      <p:sp>
        <p:nvSpPr>
          <p:cNvPr id="49" name="Google Shape;1426;p55">
            <a:extLst>
              <a:ext uri="{FF2B5EF4-FFF2-40B4-BE49-F238E27FC236}">
                <a16:creationId xmlns:a16="http://schemas.microsoft.com/office/drawing/2014/main" id="{09158948-9A7E-53E7-CD49-1E386B351979}"/>
              </a:ext>
            </a:extLst>
          </p:cNvPr>
          <p:cNvSpPr txBox="1">
            <a:spLocks/>
          </p:cNvSpPr>
          <p:nvPr/>
        </p:nvSpPr>
        <p:spPr>
          <a:xfrm>
            <a:off x="-4003256" y="3927992"/>
            <a:ext cx="3061507" cy="38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endParaRPr lang="en-US" dirty="0"/>
          </a:p>
        </p:txBody>
      </p:sp>
      <p:grpSp>
        <p:nvGrpSpPr>
          <p:cNvPr id="50" name="Google Shape;2027;p81">
            <a:extLst>
              <a:ext uri="{FF2B5EF4-FFF2-40B4-BE49-F238E27FC236}">
                <a16:creationId xmlns:a16="http://schemas.microsoft.com/office/drawing/2014/main" id="{71A5EED7-C82A-D6D6-357A-88ABA2A14A9D}"/>
              </a:ext>
            </a:extLst>
          </p:cNvPr>
          <p:cNvGrpSpPr/>
          <p:nvPr/>
        </p:nvGrpSpPr>
        <p:grpSpPr>
          <a:xfrm>
            <a:off x="801063" y="1617609"/>
            <a:ext cx="339481" cy="311580"/>
            <a:chOff x="7761031" y="2961302"/>
            <a:chExt cx="339481" cy="311580"/>
          </a:xfrm>
        </p:grpSpPr>
        <p:sp>
          <p:nvSpPr>
            <p:cNvPr id="51" name="Google Shape;2028;p81">
              <a:extLst>
                <a:ext uri="{FF2B5EF4-FFF2-40B4-BE49-F238E27FC236}">
                  <a16:creationId xmlns:a16="http://schemas.microsoft.com/office/drawing/2014/main" id="{C0DCB473-31D9-BF53-03D4-1FE2611D7462}"/>
                </a:ext>
              </a:extLst>
            </p:cNvPr>
            <p:cNvSpPr/>
            <p:nvPr/>
          </p:nvSpPr>
          <p:spPr>
            <a:xfrm>
              <a:off x="7761031" y="2961302"/>
              <a:ext cx="339481" cy="311580"/>
            </a:xfrm>
            <a:custGeom>
              <a:avLst/>
              <a:gdLst/>
              <a:ahLst/>
              <a:cxnLst/>
              <a:rect l="l" t="t" r="r" b="b"/>
              <a:pathLst>
                <a:path w="123" h="113" extrusionOk="0">
                  <a:moveTo>
                    <a:pt x="1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9"/>
                    <a:pt x="5" y="113"/>
                    <a:pt x="10" y="113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8" y="113"/>
                    <a:pt x="123" y="109"/>
                    <a:pt x="123" y="103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5"/>
                    <a:pt x="118" y="0"/>
                    <a:pt x="112" y="0"/>
                  </a:cubicBezTo>
                  <a:close/>
                  <a:moveTo>
                    <a:pt x="116" y="103"/>
                  </a:moveTo>
                  <a:cubicBezTo>
                    <a:pt x="116" y="105"/>
                    <a:pt x="114" y="106"/>
                    <a:pt x="112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7" y="105"/>
                    <a:pt x="7" y="10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16" y="36"/>
                    <a:pt x="116" y="36"/>
                    <a:pt x="116" y="36"/>
                  </a:cubicBezTo>
                  <a:lnTo>
                    <a:pt x="116" y="103"/>
                  </a:lnTo>
                  <a:close/>
                  <a:moveTo>
                    <a:pt x="116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9" y="7"/>
                    <a:pt x="10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0"/>
                  </a:cubicBezTo>
                  <a:lnTo>
                    <a:pt x="116" y="29"/>
                  </a:lnTo>
                  <a:close/>
                  <a:moveTo>
                    <a:pt x="116" y="29"/>
                  </a:moveTo>
                  <a:cubicBezTo>
                    <a:pt x="116" y="29"/>
                    <a:pt x="116" y="29"/>
                    <a:pt x="116" y="2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81">
              <a:extLst>
                <a:ext uri="{FF2B5EF4-FFF2-40B4-BE49-F238E27FC236}">
                  <a16:creationId xmlns:a16="http://schemas.microsoft.com/office/drawing/2014/main" id="{2DEA802E-81FF-1D9B-8FE7-6783DCCF8F7D}"/>
                </a:ext>
              </a:extLst>
            </p:cNvPr>
            <p:cNvSpPr/>
            <p:nvPr/>
          </p:nvSpPr>
          <p:spPr>
            <a:xfrm>
              <a:off x="7901706" y="3079889"/>
              <a:ext cx="58130" cy="69757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0" y="25"/>
                  </a:moveTo>
                  <a:cubicBezTo>
                    <a:pt x="16" y="25"/>
                    <a:pt x="21" y="20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4" y="25"/>
                    <a:pt x="10" y="25"/>
                  </a:cubicBezTo>
                  <a:close/>
                  <a:moveTo>
                    <a:pt x="7" y="11"/>
                  </a:moveTo>
                  <a:cubicBezTo>
                    <a:pt x="7" y="9"/>
                    <a:pt x="8" y="7"/>
                    <a:pt x="10" y="7"/>
                  </a:cubicBezTo>
                  <a:cubicBezTo>
                    <a:pt x="12" y="7"/>
                    <a:pt x="14" y="9"/>
                    <a:pt x="14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6"/>
                    <a:pt x="12" y="18"/>
                    <a:pt x="10" y="18"/>
                  </a:cubicBezTo>
                  <a:cubicBezTo>
                    <a:pt x="8" y="18"/>
                    <a:pt x="7" y="16"/>
                    <a:pt x="7" y="14"/>
                  </a:cubicBezTo>
                  <a:lnTo>
                    <a:pt x="7" y="11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81">
              <a:extLst>
                <a:ext uri="{FF2B5EF4-FFF2-40B4-BE49-F238E27FC236}">
                  <a16:creationId xmlns:a16="http://schemas.microsoft.com/office/drawing/2014/main" id="{6BD4AA1F-1F3B-554E-1FB5-2ECCB400CA71}"/>
                </a:ext>
              </a:extLst>
            </p:cNvPr>
            <p:cNvSpPr/>
            <p:nvPr/>
          </p:nvSpPr>
          <p:spPr>
            <a:xfrm>
              <a:off x="7800560" y="3079889"/>
              <a:ext cx="32553" cy="69757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6" y="25"/>
                    <a:pt x="8" y="25"/>
                  </a:cubicBezTo>
                  <a:cubicBezTo>
                    <a:pt x="10" y="25"/>
                    <a:pt x="12" y="23"/>
                    <a:pt x="12" y="2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81">
              <a:extLst>
                <a:ext uri="{FF2B5EF4-FFF2-40B4-BE49-F238E27FC236}">
                  <a16:creationId xmlns:a16="http://schemas.microsoft.com/office/drawing/2014/main" id="{3D480FC6-1688-A542-A097-9B0FE5AC3A65}"/>
                </a:ext>
              </a:extLst>
            </p:cNvPr>
            <p:cNvSpPr/>
            <p:nvPr/>
          </p:nvSpPr>
          <p:spPr>
            <a:xfrm>
              <a:off x="7800560" y="3165922"/>
              <a:ext cx="60456" cy="68595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1" y="25"/>
                  </a:moveTo>
                  <a:cubicBezTo>
                    <a:pt x="17" y="25"/>
                    <a:pt x="22" y="20"/>
                    <a:pt x="22" y="14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5" y="25"/>
                    <a:pt x="11" y="25"/>
                  </a:cubicBezTo>
                  <a:close/>
                  <a:moveTo>
                    <a:pt x="8" y="11"/>
                  </a:moveTo>
                  <a:cubicBezTo>
                    <a:pt x="8" y="9"/>
                    <a:pt x="9" y="8"/>
                    <a:pt x="11" y="8"/>
                  </a:cubicBezTo>
                  <a:cubicBezTo>
                    <a:pt x="13" y="8"/>
                    <a:pt x="15" y="9"/>
                    <a:pt x="15" y="11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3" y="18"/>
                    <a:pt x="11" y="18"/>
                  </a:cubicBezTo>
                  <a:cubicBezTo>
                    <a:pt x="9" y="18"/>
                    <a:pt x="8" y="16"/>
                    <a:pt x="8" y="14"/>
                  </a:cubicBezTo>
                  <a:lnTo>
                    <a:pt x="8" y="11"/>
                  </a:ln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32;p81">
              <a:extLst>
                <a:ext uri="{FF2B5EF4-FFF2-40B4-BE49-F238E27FC236}">
                  <a16:creationId xmlns:a16="http://schemas.microsoft.com/office/drawing/2014/main" id="{E2425FB6-2FB6-123C-B22E-3EBCF9BCD4A8}"/>
                </a:ext>
              </a:extLst>
            </p:cNvPr>
            <p:cNvSpPr/>
            <p:nvPr/>
          </p:nvSpPr>
          <p:spPr>
            <a:xfrm>
              <a:off x="7901706" y="3165922"/>
              <a:ext cx="58130" cy="6859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0" y="25"/>
                  </a:moveTo>
                  <a:cubicBezTo>
                    <a:pt x="16" y="25"/>
                    <a:pt x="21" y="20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4" y="25"/>
                    <a:pt x="10" y="25"/>
                  </a:cubicBezTo>
                  <a:close/>
                  <a:moveTo>
                    <a:pt x="7" y="11"/>
                  </a:moveTo>
                  <a:cubicBezTo>
                    <a:pt x="7" y="9"/>
                    <a:pt x="8" y="8"/>
                    <a:pt x="10" y="8"/>
                  </a:cubicBezTo>
                  <a:cubicBezTo>
                    <a:pt x="12" y="8"/>
                    <a:pt x="14" y="9"/>
                    <a:pt x="14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6"/>
                    <a:pt x="12" y="18"/>
                    <a:pt x="10" y="18"/>
                  </a:cubicBezTo>
                  <a:cubicBezTo>
                    <a:pt x="8" y="18"/>
                    <a:pt x="7" y="16"/>
                    <a:pt x="7" y="14"/>
                  </a:cubicBezTo>
                  <a:lnTo>
                    <a:pt x="7" y="11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33;p81">
              <a:extLst>
                <a:ext uri="{FF2B5EF4-FFF2-40B4-BE49-F238E27FC236}">
                  <a16:creationId xmlns:a16="http://schemas.microsoft.com/office/drawing/2014/main" id="{987376B1-404A-0E27-EFDA-7B87C4055FEB}"/>
                </a:ext>
              </a:extLst>
            </p:cNvPr>
            <p:cNvSpPr/>
            <p:nvPr/>
          </p:nvSpPr>
          <p:spPr>
            <a:xfrm>
              <a:off x="7863340" y="3165922"/>
              <a:ext cx="30228" cy="68595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5" y="25"/>
                    <a:pt x="7" y="25"/>
                  </a:cubicBezTo>
                  <a:cubicBezTo>
                    <a:pt x="9" y="25"/>
                    <a:pt x="11" y="23"/>
                    <a:pt x="11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34;p81">
              <a:extLst>
                <a:ext uri="{FF2B5EF4-FFF2-40B4-BE49-F238E27FC236}">
                  <a16:creationId xmlns:a16="http://schemas.microsoft.com/office/drawing/2014/main" id="{A1F98F92-7965-F5B6-6B3C-8ABA95C6F040}"/>
                </a:ext>
              </a:extLst>
            </p:cNvPr>
            <p:cNvSpPr/>
            <p:nvPr/>
          </p:nvSpPr>
          <p:spPr>
            <a:xfrm>
              <a:off x="7963325" y="3165922"/>
              <a:ext cx="30228" cy="68595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6" y="25"/>
                    <a:pt x="8" y="25"/>
                  </a:cubicBezTo>
                  <a:cubicBezTo>
                    <a:pt x="10" y="25"/>
                    <a:pt x="11" y="23"/>
                    <a:pt x="11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35;p81">
              <a:extLst>
                <a:ext uri="{FF2B5EF4-FFF2-40B4-BE49-F238E27FC236}">
                  <a16:creationId xmlns:a16="http://schemas.microsoft.com/office/drawing/2014/main" id="{74B05FAB-A15C-9980-4343-0CEDDB2C7853}"/>
                </a:ext>
              </a:extLst>
            </p:cNvPr>
            <p:cNvSpPr/>
            <p:nvPr/>
          </p:nvSpPr>
          <p:spPr>
            <a:xfrm>
              <a:off x="8001690" y="3165922"/>
              <a:ext cx="58130" cy="6859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1" y="25"/>
                  </a:moveTo>
                  <a:cubicBezTo>
                    <a:pt x="16" y="25"/>
                    <a:pt x="21" y="20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5" y="25"/>
                    <a:pt x="11" y="25"/>
                  </a:cubicBezTo>
                  <a:close/>
                  <a:moveTo>
                    <a:pt x="7" y="11"/>
                  </a:moveTo>
                  <a:cubicBezTo>
                    <a:pt x="7" y="9"/>
                    <a:pt x="9" y="8"/>
                    <a:pt x="11" y="8"/>
                  </a:cubicBezTo>
                  <a:cubicBezTo>
                    <a:pt x="13" y="8"/>
                    <a:pt x="14" y="9"/>
                    <a:pt x="14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6"/>
                    <a:pt x="13" y="18"/>
                    <a:pt x="11" y="18"/>
                  </a:cubicBezTo>
                  <a:cubicBezTo>
                    <a:pt x="9" y="18"/>
                    <a:pt x="7" y="16"/>
                    <a:pt x="7" y="14"/>
                  </a:cubicBezTo>
                  <a:lnTo>
                    <a:pt x="7" y="11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36;p81">
              <a:extLst>
                <a:ext uri="{FF2B5EF4-FFF2-40B4-BE49-F238E27FC236}">
                  <a16:creationId xmlns:a16="http://schemas.microsoft.com/office/drawing/2014/main" id="{2DB0E88A-862D-CAB8-5CFA-D027489E5768}"/>
                </a:ext>
              </a:extLst>
            </p:cNvPr>
            <p:cNvSpPr/>
            <p:nvPr/>
          </p:nvSpPr>
          <p:spPr>
            <a:xfrm>
              <a:off x="7835438" y="3079889"/>
              <a:ext cx="61619" cy="69757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1" y="25"/>
                  </a:moveTo>
                  <a:cubicBezTo>
                    <a:pt x="17" y="25"/>
                    <a:pt x="22" y="20"/>
                    <a:pt x="22" y="14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5" y="25"/>
                    <a:pt x="11" y="25"/>
                  </a:cubicBezTo>
                  <a:close/>
                  <a:moveTo>
                    <a:pt x="7" y="11"/>
                  </a:move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3" y="18"/>
                    <a:pt x="11" y="18"/>
                  </a:cubicBezTo>
                  <a:cubicBezTo>
                    <a:pt x="9" y="18"/>
                    <a:pt x="7" y="16"/>
                    <a:pt x="7" y="14"/>
                  </a:cubicBezTo>
                  <a:lnTo>
                    <a:pt x="7" y="11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37;p81">
              <a:extLst>
                <a:ext uri="{FF2B5EF4-FFF2-40B4-BE49-F238E27FC236}">
                  <a16:creationId xmlns:a16="http://schemas.microsoft.com/office/drawing/2014/main" id="{BF715689-1DEB-B08E-ECCA-2A476A97BAFA}"/>
                </a:ext>
              </a:extLst>
            </p:cNvPr>
            <p:cNvSpPr/>
            <p:nvPr/>
          </p:nvSpPr>
          <p:spPr>
            <a:xfrm>
              <a:off x="7963325" y="3079889"/>
              <a:ext cx="30228" cy="69757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6" y="25"/>
                    <a:pt x="8" y="25"/>
                  </a:cubicBezTo>
                  <a:cubicBezTo>
                    <a:pt x="10" y="25"/>
                    <a:pt x="11" y="23"/>
                    <a:pt x="11" y="2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38;p81">
              <a:extLst>
                <a:ext uri="{FF2B5EF4-FFF2-40B4-BE49-F238E27FC236}">
                  <a16:creationId xmlns:a16="http://schemas.microsoft.com/office/drawing/2014/main" id="{7063AFFF-A4F7-5650-41E9-35C1DAB17D23}"/>
                </a:ext>
              </a:extLst>
            </p:cNvPr>
            <p:cNvSpPr/>
            <p:nvPr/>
          </p:nvSpPr>
          <p:spPr>
            <a:xfrm>
              <a:off x="8001690" y="3079889"/>
              <a:ext cx="58130" cy="69757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1" y="25"/>
                  </a:moveTo>
                  <a:cubicBezTo>
                    <a:pt x="16" y="25"/>
                    <a:pt x="21" y="20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5" y="25"/>
                    <a:pt x="11" y="25"/>
                  </a:cubicBezTo>
                  <a:close/>
                  <a:moveTo>
                    <a:pt x="7" y="11"/>
                  </a:move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4" y="9"/>
                    <a:pt x="14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6"/>
                    <a:pt x="13" y="18"/>
                    <a:pt x="11" y="18"/>
                  </a:cubicBezTo>
                  <a:cubicBezTo>
                    <a:pt x="9" y="18"/>
                    <a:pt x="7" y="16"/>
                    <a:pt x="7" y="14"/>
                  </a:cubicBezTo>
                  <a:lnTo>
                    <a:pt x="7" y="11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039;p81">
              <a:extLst>
                <a:ext uri="{FF2B5EF4-FFF2-40B4-BE49-F238E27FC236}">
                  <a16:creationId xmlns:a16="http://schemas.microsoft.com/office/drawing/2014/main" id="{8817A21C-B639-9EC9-1155-D2F375A8AC2F}"/>
                </a:ext>
              </a:extLst>
            </p:cNvPr>
            <p:cNvSpPr/>
            <p:nvPr/>
          </p:nvSpPr>
          <p:spPr>
            <a:xfrm>
              <a:off x="7959837" y="3003157"/>
              <a:ext cx="19765" cy="18602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040;p81">
              <a:extLst>
                <a:ext uri="{FF2B5EF4-FFF2-40B4-BE49-F238E27FC236}">
                  <a16:creationId xmlns:a16="http://schemas.microsoft.com/office/drawing/2014/main" id="{6CC38CCF-2F40-B36D-3B5E-C277E6239B9B}"/>
                </a:ext>
              </a:extLst>
            </p:cNvPr>
            <p:cNvSpPr/>
            <p:nvPr/>
          </p:nvSpPr>
          <p:spPr>
            <a:xfrm>
              <a:off x="8001690" y="3003157"/>
              <a:ext cx="18602" cy="18602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3"/>
                  </a:moveTo>
                  <a:cubicBezTo>
                    <a:pt x="7" y="5"/>
                    <a:pt x="5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041;p81">
              <a:extLst>
                <a:ext uri="{FF2B5EF4-FFF2-40B4-BE49-F238E27FC236}">
                  <a16:creationId xmlns:a16="http://schemas.microsoft.com/office/drawing/2014/main" id="{B6D034E2-5B5D-4EED-D06B-A29ED2E60EE7}"/>
                </a:ext>
              </a:extLst>
            </p:cNvPr>
            <p:cNvSpPr/>
            <p:nvPr/>
          </p:nvSpPr>
          <p:spPr>
            <a:xfrm>
              <a:off x="8040057" y="3003157"/>
              <a:ext cx="19765" cy="18602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1F5EE91-5DF9-7DEF-CFD4-75FDA6D6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1" y="1040863"/>
            <a:ext cx="4996103" cy="3330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78"/>
          <p:cNvSpPr txBox="1">
            <a:spLocks noGrp="1"/>
          </p:cNvSpPr>
          <p:nvPr>
            <p:ph type="title"/>
          </p:nvPr>
        </p:nvSpPr>
        <p:spPr>
          <a:xfrm>
            <a:off x="1886850" y="129928"/>
            <a:ext cx="5370300" cy="9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Future Scope</a:t>
            </a:r>
            <a:endParaRPr dirty="0"/>
          </a:p>
        </p:txBody>
      </p:sp>
      <p:sp>
        <p:nvSpPr>
          <p:cNvPr id="1819" name="Google Shape;1819;p78"/>
          <p:cNvSpPr txBox="1">
            <a:spLocks noGrp="1"/>
          </p:cNvSpPr>
          <p:nvPr>
            <p:ph type="subTitle" idx="1"/>
          </p:nvPr>
        </p:nvSpPr>
        <p:spPr>
          <a:xfrm>
            <a:off x="876019" y="2367663"/>
            <a:ext cx="7570405" cy="14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AgroConnect</a:t>
            </a:r>
            <a:r>
              <a:rPr lang="en-US" dirty="0"/>
              <a:t> bridges the gap between farmers and the </a:t>
            </a:r>
            <a:r>
              <a:rPr lang="en-US" dirty="0" err="1"/>
              <a:t>agri</a:t>
            </a:r>
            <a:r>
              <a:rPr lang="en-US" dirty="0"/>
              <a:t>-ecosystem.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Boosts productivity, profit, and knowledge for rural communities.</a:t>
            </a:r>
          </a:p>
          <a:p>
            <a:pPr algn="l">
              <a:buNone/>
            </a:pPr>
            <a:r>
              <a:rPr lang="en-US" b="1" dirty="0"/>
              <a:t>Future Scope: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Integration with government subsidy APIs.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Predictive AI-based crop suggestions.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Logistics support for inter-state transport.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Voice-AI for fully hands-free usage.</a:t>
            </a:r>
          </a:p>
          <a:p>
            <a:pPr marL="139700" indent="0" algn="l"/>
            <a:endParaRPr lang="en-US" dirty="0"/>
          </a:p>
          <a:p>
            <a:r>
              <a:rPr lang="en-US" sz="1800" b="1" dirty="0"/>
              <a:t> </a:t>
            </a:r>
            <a:r>
              <a:rPr lang="en-US" sz="1800" b="1" i="1" dirty="0"/>
              <a:t>"Let’s empower the backbone of our country with smart tools and bright solutions!"</a:t>
            </a:r>
            <a:endParaRPr lang="en-US" sz="1800" b="1" dirty="0"/>
          </a:p>
        </p:txBody>
      </p:sp>
      <p:grpSp>
        <p:nvGrpSpPr>
          <p:cNvPr id="1820" name="Google Shape;1820;p78"/>
          <p:cNvGrpSpPr/>
          <p:nvPr/>
        </p:nvGrpSpPr>
        <p:grpSpPr>
          <a:xfrm>
            <a:off x="-502268" y="-486721"/>
            <a:ext cx="2471175" cy="2747975"/>
            <a:chOff x="7398357" y="-662077"/>
            <a:chExt cx="2471175" cy="2747975"/>
          </a:xfrm>
        </p:grpSpPr>
        <p:sp>
          <p:nvSpPr>
            <p:cNvPr id="1821" name="Google Shape;1821;p78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8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8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8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8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78"/>
          <p:cNvGrpSpPr/>
          <p:nvPr/>
        </p:nvGrpSpPr>
        <p:grpSpPr>
          <a:xfrm>
            <a:off x="7598602" y="3"/>
            <a:ext cx="1664331" cy="1664331"/>
            <a:chOff x="3901550" y="2223725"/>
            <a:chExt cx="1557050" cy="1557050"/>
          </a:xfrm>
        </p:grpSpPr>
        <p:sp>
          <p:nvSpPr>
            <p:cNvPr id="1827" name="Google Shape;1827;p7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D28E2-597A-E029-A573-AA3C6D62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17" y="2261254"/>
            <a:ext cx="1732787" cy="1646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opology - Master of Science in Mathematics by Slidesgo">
  <a:themeElements>
    <a:clrScheme name="Simple Light">
      <a:dk1>
        <a:srgbClr val="233251"/>
      </a:dk1>
      <a:lt1>
        <a:srgbClr val="34579E"/>
      </a:lt1>
      <a:dk2>
        <a:srgbClr val="36867D"/>
      </a:dk2>
      <a:lt2>
        <a:srgbClr val="70A19C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408</Words>
  <Application>Microsoft Office PowerPoint</Application>
  <PresentationFormat>On-screen Show (16:9)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Roboto</vt:lpstr>
      <vt:lpstr>Poppins Medium</vt:lpstr>
      <vt:lpstr>Poppins SemiBold</vt:lpstr>
      <vt:lpstr>Arial</vt:lpstr>
      <vt:lpstr>Bebas Neue</vt:lpstr>
      <vt:lpstr>Topology - Master of Science in Mathematics by Slidesgo</vt:lpstr>
      <vt:lpstr>Topic    : Student Innovation  Domain  : Agriculture Team ID  : T193 Team members : K.Tharani(2303A52067)      B.Rithima(2303A52471)      Ayesha(2303A52065)      P.Lalith(2303A52012)           </vt:lpstr>
      <vt:lpstr>Objective</vt:lpstr>
      <vt:lpstr>Problem Statement</vt:lpstr>
      <vt:lpstr>Existing system</vt:lpstr>
      <vt:lpstr>Proposed system</vt:lpstr>
      <vt:lpstr>Workflow</vt:lpstr>
      <vt:lpstr>System Architecture </vt:lpstr>
      <vt:lpstr>Conclusion &amp; 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Shashank Jakku</dc:creator>
  <cp:lastModifiedBy>PALAKURTHI LALITH PRAKASH</cp:lastModifiedBy>
  <cp:revision>3</cp:revision>
  <dcterms:modified xsi:type="dcterms:W3CDTF">2025-04-04T18:09:19Z</dcterms:modified>
</cp:coreProperties>
</file>